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DAA83D-45C0-4699-A0B6-990ADAE7964E}" v="23" dt="2019-07-01T09:40:13.616"/>
    <p1510:client id="{811910E2-B275-48AA-9AAC-37FC98B14DCC}" v="2072" dt="2019-07-01T06:56:08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6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ghtingale WK" userId="81feab1a8ca37eeb" providerId="LiveId" clId="{0EDAA83D-45C0-4699-A0B6-990ADAE7964E}"/>
    <pc:docChg chg="undo custSel mod addSld delSld modSld addSection delSection modSection">
      <pc:chgData name="Nightingale WK" userId="81feab1a8ca37eeb" providerId="LiveId" clId="{0EDAA83D-45C0-4699-A0B6-990ADAE7964E}" dt="2019-07-01T09:40:13.616" v="84" actId="14826"/>
      <pc:docMkLst>
        <pc:docMk/>
      </pc:docMkLst>
      <pc:sldChg chg="modSp">
        <pc:chgData name="Nightingale WK" userId="81feab1a8ca37eeb" providerId="LiveId" clId="{0EDAA83D-45C0-4699-A0B6-990ADAE7964E}" dt="2019-07-01T08:33:27.091" v="40" actId="1076"/>
        <pc:sldMkLst>
          <pc:docMk/>
          <pc:sldMk cId="3502749872" sldId="256"/>
        </pc:sldMkLst>
        <pc:spChg chg="mod">
          <ac:chgData name="Nightingale WK" userId="81feab1a8ca37eeb" providerId="LiveId" clId="{0EDAA83D-45C0-4699-A0B6-990ADAE7964E}" dt="2019-07-01T08:33:27.091" v="40" actId="1076"/>
          <ac:spMkLst>
            <pc:docMk/>
            <pc:sldMk cId="3502749872" sldId="256"/>
            <ac:spMk id="3" creationId="{00CA7918-5C6C-4122-B850-CB50DE4B95FC}"/>
          </ac:spMkLst>
        </pc:spChg>
      </pc:sldChg>
      <pc:sldChg chg="addSp delSp modSp delDesignElem">
        <pc:chgData name="Nightingale WK" userId="81feab1a8ca37eeb" providerId="LiveId" clId="{0EDAA83D-45C0-4699-A0B6-990ADAE7964E}" dt="2019-07-01T08:36:08.386" v="83" actId="20577"/>
        <pc:sldMkLst>
          <pc:docMk/>
          <pc:sldMk cId="299800139" sldId="259"/>
        </pc:sldMkLst>
        <pc:spChg chg="mod">
          <ac:chgData name="Nightingale WK" userId="81feab1a8ca37eeb" providerId="LiveId" clId="{0EDAA83D-45C0-4699-A0B6-990ADAE7964E}" dt="2019-07-01T08:33:07.960" v="21" actId="26606"/>
          <ac:spMkLst>
            <pc:docMk/>
            <pc:sldMk cId="299800139" sldId="259"/>
            <ac:spMk id="2" creationId="{A8541A07-FBCA-4E83-BDFF-56917D93AEA4}"/>
          </ac:spMkLst>
        </pc:spChg>
        <pc:spChg chg="add del mod">
          <ac:chgData name="Nightingale WK" userId="81feab1a8ca37eeb" providerId="LiveId" clId="{0EDAA83D-45C0-4699-A0B6-990ADAE7964E}" dt="2019-07-01T08:32:59.865" v="18"/>
          <ac:spMkLst>
            <pc:docMk/>
            <pc:sldMk cId="299800139" sldId="259"/>
            <ac:spMk id="3" creationId="{75C53175-D8B7-48B5-85F0-A6CC3B6A6293}"/>
          </ac:spMkLst>
        </pc:spChg>
        <pc:spChg chg="add mod">
          <ac:chgData name="Nightingale WK" userId="81feab1a8ca37eeb" providerId="LiveId" clId="{0EDAA83D-45C0-4699-A0B6-990ADAE7964E}" dt="2019-07-01T08:36:08.386" v="83" actId="20577"/>
          <ac:spMkLst>
            <pc:docMk/>
            <pc:sldMk cId="299800139" sldId="259"/>
            <ac:spMk id="4" creationId="{C97C7A12-ED30-4730-A899-4852E677BA20}"/>
          </ac:spMkLst>
        </pc:spChg>
        <pc:spChg chg="add del">
          <ac:chgData name="Nightingale WK" userId="81feab1a8ca37eeb" providerId="LiveId" clId="{0EDAA83D-45C0-4699-A0B6-990ADAE7964E}" dt="2019-07-01T08:33:07.939" v="20" actId="26606"/>
          <ac:spMkLst>
            <pc:docMk/>
            <pc:sldMk cId="299800139" sldId="259"/>
            <ac:spMk id="9" creationId="{8EE457FF-670E-4EC1-ACD4-1173DA9A7975}"/>
          </ac:spMkLst>
        </pc:spChg>
        <pc:spChg chg="add del">
          <ac:chgData name="Nightingale WK" userId="81feab1a8ca37eeb" providerId="LiveId" clId="{0EDAA83D-45C0-4699-A0B6-990ADAE7964E}" dt="2019-07-01T08:33:07.939" v="20" actId="26606"/>
          <ac:spMkLst>
            <pc:docMk/>
            <pc:sldMk cId="299800139" sldId="259"/>
            <ac:spMk id="11" creationId="{089A69AF-D57B-49B4-886C-D4A5DC194421}"/>
          </ac:spMkLst>
        </pc:spChg>
        <pc:spChg chg="add del">
          <ac:chgData name="Nightingale WK" userId="81feab1a8ca37eeb" providerId="LiveId" clId="{0EDAA83D-45C0-4699-A0B6-990ADAE7964E}" dt="2019-07-01T08:33:07.939" v="20" actId="26606"/>
          <ac:spMkLst>
            <pc:docMk/>
            <pc:sldMk cId="299800139" sldId="259"/>
            <ac:spMk id="13" creationId="{CABDC08D-6093-4397-92D4-54D00E2BB1C2}"/>
          </ac:spMkLst>
        </pc:spChg>
        <pc:spChg chg="add">
          <ac:chgData name="Nightingale WK" userId="81feab1a8ca37eeb" providerId="LiveId" clId="{0EDAA83D-45C0-4699-A0B6-990ADAE7964E}" dt="2019-07-01T08:33:07.960" v="21" actId="26606"/>
          <ac:spMkLst>
            <pc:docMk/>
            <pc:sldMk cId="299800139" sldId="259"/>
            <ac:spMk id="15" creationId="{8EE457FF-670E-4EC1-ACD4-1173DA9A7975}"/>
          </ac:spMkLst>
        </pc:spChg>
        <pc:spChg chg="add">
          <ac:chgData name="Nightingale WK" userId="81feab1a8ca37eeb" providerId="LiveId" clId="{0EDAA83D-45C0-4699-A0B6-990ADAE7964E}" dt="2019-07-01T08:33:07.960" v="21" actId="26606"/>
          <ac:spMkLst>
            <pc:docMk/>
            <pc:sldMk cId="299800139" sldId="259"/>
            <ac:spMk id="17" creationId="{35C44DBB-AD7C-4682-B258-6367305D207B}"/>
          </ac:spMkLst>
        </pc:spChg>
        <pc:spChg chg="del">
          <ac:chgData name="Nightingale WK" userId="81feab1a8ca37eeb" providerId="LiveId" clId="{0EDAA83D-45C0-4699-A0B6-990ADAE7964E}" dt="2019-07-01T08:32:53.906" v="14"/>
          <ac:spMkLst>
            <pc:docMk/>
            <pc:sldMk cId="299800139" sldId="259"/>
            <ac:spMk id="98" creationId="{B9D93730-8C7D-423D-9137-597B5FA65701}"/>
          </ac:spMkLst>
        </pc:spChg>
        <pc:spChg chg="del">
          <ac:chgData name="Nightingale WK" userId="81feab1a8ca37eeb" providerId="LiveId" clId="{0EDAA83D-45C0-4699-A0B6-990ADAE7964E}" dt="2019-07-01T08:32:53.906" v="14"/>
          <ac:spMkLst>
            <pc:docMk/>
            <pc:sldMk cId="299800139" sldId="259"/>
            <ac:spMk id="100" creationId="{B2B82547-2424-4E7A-A98B-75206EE73028}"/>
          </ac:spMkLst>
        </pc:spChg>
        <pc:spChg chg="del">
          <ac:chgData name="Nightingale WK" userId="81feab1a8ca37eeb" providerId="LiveId" clId="{0EDAA83D-45C0-4699-A0B6-990ADAE7964E}" dt="2019-07-01T08:32:53.906" v="14"/>
          <ac:spMkLst>
            <pc:docMk/>
            <pc:sldMk cId="299800139" sldId="259"/>
            <ac:spMk id="102" creationId="{5109BC2F-9616-4D7D-9E98-57898009A828}"/>
          </ac:spMkLst>
        </pc:spChg>
        <pc:graphicFrameChg chg="del mod">
          <ac:chgData name="Nightingale WK" userId="81feab1a8ca37eeb" providerId="LiveId" clId="{0EDAA83D-45C0-4699-A0B6-990ADAE7964E}" dt="2019-07-01T08:32:29.932" v="10" actId="478"/>
          <ac:graphicFrameMkLst>
            <pc:docMk/>
            <pc:sldMk cId="299800139" sldId="259"/>
            <ac:graphicFrameMk id="93" creationId="{C143689A-C52B-4860-BDCD-311B9B5091D7}"/>
          </ac:graphicFrameMkLst>
        </pc:graphicFrameChg>
        <pc:cxnChg chg="add">
          <ac:chgData name="Nightingale WK" userId="81feab1a8ca37eeb" providerId="LiveId" clId="{0EDAA83D-45C0-4699-A0B6-990ADAE7964E}" dt="2019-07-01T08:33:07.960" v="21" actId="26606"/>
          <ac:cxnSpMkLst>
            <pc:docMk/>
            <pc:sldMk cId="299800139" sldId="259"/>
            <ac:cxnSpMk id="21" creationId="{A1CED323-FAF0-4E0B-8717-FC1F468A28FE}"/>
          </ac:cxnSpMkLst>
        </pc:cxnChg>
      </pc:sldChg>
      <pc:sldChg chg="modSp add del">
        <pc:chgData name="Nightingale WK" userId="81feab1a8ca37eeb" providerId="LiveId" clId="{0EDAA83D-45C0-4699-A0B6-990ADAE7964E}" dt="2019-07-01T08:35:33.073" v="81"/>
        <pc:sldMkLst>
          <pc:docMk/>
          <pc:sldMk cId="103738483" sldId="260"/>
        </pc:sldMkLst>
        <pc:spChg chg="mod">
          <ac:chgData name="Nightingale WK" userId="81feab1a8ca37eeb" providerId="LiveId" clId="{0EDAA83D-45C0-4699-A0B6-990ADAE7964E}" dt="2019-07-01T08:35:33.073" v="81"/>
          <ac:spMkLst>
            <pc:docMk/>
            <pc:sldMk cId="103738483" sldId="260"/>
            <ac:spMk id="8" creationId="{9D557ACC-1371-4750-A7CB-EC9B31CF62E1}"/>
          </ac:spMkLst>
        </pc:spChg>
      </pc:sldChg>
      <pc:sldChg chg="modSp add del">
        <pc:chgData name="Nightingale WK" userId="81feab1a8ca37eeb" providerId="LiveId" clId="{0EDAA83D-45C0-4699-A0B6-990ADAE7964E}" dt="2019-07-01T09:40:13.616" v="84" actId="14826"/>
        <pc:sldMkLst>
          <pc:docMk/>
          <pc:sldMk cId="3751483360" sldId="261"/>
        </pc:sldMkLst>
        <pc:picChg chg="mod">
          <ac:chgData name="Nightingale WK" userId="81feab1a8ca37eeb" providerId="LiveId" clId="{0EDAA83D-45C0-4699-A0B6-990ADAE7964E}" dt="2019-07-01T09:40:13.616" v="84" actId="14826"/>
          <ac:picMkLst>
            <pc:docMk/>
            <pc:sldMk cId="3751483360" sldId="261"/>
            <ac:picMk id="5" creationId="{CAB1AF69-B3CD-405D-9C04-F54382D5BC8F}"/>
          </ac:picMkLst>
        </pc:picChg>
      </pc:sldChg>
      <pc:sldChg chg="add del">
        <pc:chgData name="Nightingale WK" userId="81feab1a8ca37eeb" providerId="LiveId" clId="{0EDAA83D-45C0-4699-A0B6-990ADAE7964E}" dt="2019-07-01T08:34:50.933" v="78" actId="2696"/>
        <pc:sldMkLst>
          <pc:docMk/>
          <pc:sldMk cId="3591740594" sldId="262"/>
        </pc:sldMkLst>
      </pc:sldChg>
      <pc:sldChg chg="add del">
        <pc:chgData name="Nightingale WK" userId="81feab1a8ca37eeb" providerId="LiveId" clId="{0EDAA83D-45C0-4699-A0B6-990ADAE7964E}" dt="2019-07-01T08:34:50.917" v="77" actId="2696"/>
        <pc:sldMkLst>
          <pc:docMk/>
          <pc:sldMk cId="182326737" sldId="263"/>
        </pc:sldMkLst>
      </pc:sldChg>
      <pc:sldChg chg="add del">
        <pc:chgData name="Nightingale WK" userId="81feab1a8ca37eeb" providerId="LiveId" clId="{0EDAA83D-45C0-4699-A0B6-990ADAE7964E}" dt="2019-07-01T08:34:50.916" v="76" actId="2696"/>
        <pc:sldMkLst>
          <pc:docMk/>
          <pc:sldMk cId="2125196528" sldId="264"/>
        </pc:sldMkLst>
      </pc:sldChg>
      <pc:sldChg chg="add del">
        <pc:chgData name="Nightingale WK" userId="81feab1a8ca37eeb" providerId="LiveId" clId="{0EDAA83D-45C0-4699-A0B6-990ADAE7964E}" dt="2019-07-01T08:34:50.915" v="75" actId="2696"/>
        <pc:sldMkLst>
          <pc:docMk/>
          <pc:sldMk cId="1562410073" sldId="266"/>
        </pc:sldMkLst>
      </pc:sldChg>
      <pc:sldChg chg="add del">
        <pc:chgData name="Nightingale WK" userId="81feab1a8ca37eeb" providerId="LiveId" clId="{0EDAA83D-45C0-4699-A0B6-990ADAE7964E}" dt="2019-07-01T08:34:50.899" v="74" actId="2696"/>
        <pc:sldMkLst>
          <pc:docMk/>
          <pc:sldMk cId="4271900013" sldId="267"/>
        </pc:sldMkLst>
      </pc:sldChg>
      <pc:sldChg chg="add del">
        <pc:chgData name="Nightingale WK" userId="81feab1a8ca37eeb" providerId="LiveId" clId="{0EDAA83D-45C0-4699-A0B6-990ADAE7964E}" dt="2019-07-01T08:34:50.899" v="73" actId="2696"/>
        <pc:sldMkLst>
          <pc:docMk/>
          <pc:sldMk cId="1545213492" sldId="268"/>
        </pc:sldMkLst>
      </pc:sldChg>
      <pc:sldChg chg="add del">
        <pc:chgData name="Nightingale WK" userId="81feab1a8ca37eeb" providerId="LiveId" clId="{0EDAA83D-45C0-4699-A0B6-990ADAE7964E}" dt="2019-07-01T08:34:50.898" v="72" actId="2696"/>
        <pc:sldMkLst>
          <pc:docMk/>
          <pc:sldMk cId="1317866507" sldId="269"/>
        </pc:sldMkLst>
      </pc:sldChg>
      <pc:sldChg chg="del">
        <pc:chgData name="Nightingale WK" userId="81feab1a8ca37eeb" providerId="LiveId" clId="{0EDAA83D-45C0-4699-A0B6-990ADAE7964E}" dt="2019-07-01T08:33:42.345" v="41" actId="2696"/>
        <pc:sldMkLst>
          <pc:docMk/>
          <pc:sldMk cId="371258020" sldId="270"/>
        </pc:sldMkLst>
      </pc:sldChg>
      <pc:sldChg chg="del">
        <pc:chgData name="Nightingale WK" userId="81feab1a8ca37eeb" providerId="LiveId" clId="{0EDAA83D-45C0-4699-A0B6-990ADAE7964E}" dt="2019-07-01T08:33:42.352" v="42" actId="2696"/>
        <pc:sldMkLst>
          <pc:docMk/>
          <pc:sldMk cId="1562860889" sldId="271"/>
        </pc:sldMkLst>
      </pc:sldChg>
      <pc:sldChg chg="del">
        <pc:chgData name="Nightingale WK" userId="81feab1a8ca37eeb" providerId="LiveId" clId="{0EDAA83D-45C0-4699-A0B6-990ADAE7964E}" dt="2019-07-01T08:33:42.364" v="43" actId="2696"/>
        <pc:sldMkLst>
          <pc:docMk/>
          <pc:sldMk cId="2377871373" sldId="272"/>
        </pc:sldMkLst>
      </pc:sldChg>
      <pc:sldChg chg="del">
        <pc:chgData name="Nightingale WK" userId="81feab1a8ca37eeb" providerId="LiveId" clId="{0EDAA83D-45C0-4699-A0B6-990ADAE7964E}" dt="2019-07-01T08:33:42.381" v="44" actId="2696"/>
        <pc:sldMkLst>
          <pc:docMk/>
          <pc:sldMk cId="127554943" sldId="273"/>
        </pc:sldMkLst>
      </pc:sldChg>
      <pc:sldChg chg="del">
        <pc:chgData name="Nightingale WK" userId="81feab1a8ca37eeb" providerId="LiveId" clId="{0EDAA83D-45C0-4699-A0B6-990ADAE7964E}" dt="2019-07-01T08:33:42.394" v="45" actId="2696"/>
        <pc:sldMkLst>
          <pc:docMk/>
          <pc:sldMk cId="2843593588" sldId="274"/>
        </pc:sldMkLst>
      </pc:sldChg>
      <pc:sldChg chg="del">
        <pc:chgData name="Nightingale WK" userId="81feab1a8ca37eeb" providerId="LiveId" clId="{0EDAA83D-45C0-4699-A0B6-990ADAE7964E}" dt="2019-07-01T08:33:43.762" v="47" actId="2696"/>
        <pc:sldMkLst>
          <pc:docMk/>
          <pc:sldMk cId="3812054330" sldId="275"/>
        </pc:sldMkLst>
      </pc:sldChg>
      <pc:sldChg chg="del">
        <pc:chgData name="Nightingale WK" userId="81feab1a8ca37eeb" providerId="LiveId" clId="{0EDAA83D-45C0-4699-A0B6-990ADAE7964E}" dt="2019-07-01T08:33:43.781" v="49" actId="2696"/>
        <pc:sldMkLst>
          <pc:docMk/>
          <pc:sldMk cId="1574445140" sldId="276"/>
        </pc:sldMkLst>
      </pc:sldChg>
      <pc:sldChg chg="del">
        <pc:chgData name="Nightingale WK" userId="81feab1a8ca37eeb" providerId="LiveId" clId="{0EDAA83D-45C0-4699-A0B6-990ADAE7964E}" dt="2019-07-01T08:33:43.770" v="48" actId="2696"/>
        <pc:sldMkLst>
          <pc:docMk/>
          <pc:sldMk cId="2054635260" sldId="277"/>
        </pc:sldMkLst>
      </pc:sldChg>
      <pc:sldChg chg="del">
        <pc:chgData name="Nightingale WK" userId="81feab1a8ca37eeb" providerId="LiveId" clId="{0EDAA83D-45C0-4699-A0B6-990ADAE7964E}" dt="2019-07-01T08:33:43.799" v="50" actId="2696"/>
        <pc:sldMkLst>
          <pc:docMk/>
          <pc:sldMk cId="1342929251" sldId="279"/>
        </pc:sldMkLst>
      </pc:sldChg>
      <pc:sldChg chg="del">
        <pc:chgData name="Nightingale WK" userId="81feab1a8ca37eeb" providerId="LiveId" clId="{0EDAA83D-45C0-4699-A0B6-990ADAE7964E}" dt="2019-07-01T08:33:43.814" v="51" actId="2696"/>
        <pc:sldMkLst>
          <pc:docMk/>
          <pc:sldMk cId="1178108570" sldId="280"/>
        </pc:sldMkLst>
      </pc:sldChg>
      <pc:sldChg chg="del">
        <pc:chgData name="Nightingale WK" userId="81feab1a8ca37eeb" providerId="LiveId" clId="{0EDAA83D-45C0-4699-A0B6-990ADAE7964E}" dt="2019-07-01T08:33:43.828" v="52" actId="2696"/>
        <pc:sldMkLst>
          <pc:docMk/>
          <pc:sldMk cId="3513799863" sldId="281"/>
        </pc:sldMkLst>
      </pc:sldChg>
      <pc:sldChg chg="del">
        <pc:chgData name="Nightingale WK" userId="81feab1a8ca37eeb" providerId="LiveId" clId="{0EDAA83D-45C0-4699-A0B6-990ADAE7964E}" dt="2019-07-01T08:33:45.095" v="54" actId="2696"/>
        <pc:sldMkLst>
          <pc:docMk/>
          <pc:sldMk cId="2172728265" sldId="282"/>
        </pc:sldMkLst>
      </pc:sldChg>
      <pc:sldChg chg="del">
        <pc:chgData name="Nightingale WK" userId="81feab1a8ca37eeb" providerId="LiveId" clId="{0EDAA83D-45C0-4699-A0B6-990ADAE7964E}" dt="2019-07-01T08:33:45.103" v="55" actId="2696"/>
        <pc:sldMkLst>
          <pc:docMk/>
          <pc:sldMk cId="2753485822" sldId="283"/>
        </pc:sldMkLst>
      </pc:sldChg>
      <pc:sldChg chg="del">
        <pc:chgData name="Nightingale WK" userId="81feab1a8ca37eeb" providerId="LiveId" clId="{0EDAA83D-45C0-4699-A0B6-990ADAE7964E}" dt="2019-07-01T08:33:45.117" v="56" actId="2696"/>
        <pc:sldMkLst>
          <pc:docMk/>
          <pc:sldMk cId="1923644927" sldId="284"/>
        </pc:sldMkLst>
      </pc:sldChg>
      <pc:sldChg chg="del">
        <pc:chgData name="Nightingale WK" userId="81feab1a8ca37eeb" providerId="LiveId" clId="{0EDAA83D-45C0-4699-A0B6-990ADAE7964E}" dt="2019-07-01T08:33:45.133" v="57" actId="2696"/>
        <pc:sldMkLst>
          <pc:docMk/>
          <pc:sldMk cId="1122461592" sldId="286"/>
        </pc:sldMkLst>
      </pc:sldChg>
      <pc:sldChg chg="del">
        <pc:chgData name="Nightingale WK" userId="81feab1a8ca37eeb" providerId="LiveId" clId="{0EDAA83D-45C0-4699-A0B6-990ADAE7964E}" dt="2019-07-01T08:33:45.149" v="58" actId="2696"/>
        <pc:sldMkLst>
          <pc:docMk/>
          <pc:sldMk cId="3697803376" sldId="287"/>
        </pc:sldMkLst>
      </pc:sldChg>
      <pc:sldChg chg="del">
        <pc:chgData name="Nightingale WK" userId="81feab1a8ca37eeb" providerId="LiveId" clId="{0EDAA83D-45C0-4699-A0B6-990ADAE7964E}" dt="2019-07-01T08:33:45.164" v="59" actId="2696"/>
        <pc:sldMkLst>
          <pc:docMk/>
          <pc:sldMk cId="3153781808" sldId="288"/>
        </pc:sldMkLst>
      </pc:sldChg>
    </pc:docChg>
  </pc:docChgLst>
  <pc:docChgLst>
    <pc:chgData name="Nightingale WK" userId="81feab1a8ca37eeb" providerId="LiveId" clId="{811910E2-B275-48AA-9AAC-37FC98B14DCC}"/>
    <pc:docChg chg="undo redo custSel mod addSld delSld modSld sldOrd addSection delSection modSection">
      <pc:chgData name="Nightingale WK" userId="81feab1a8ca37eeb" providerId="LiveId" clId="{811910E2-B275-48AA-9AAC-37FC98B14DCC}" dt="2019-07-01T06:56:15.359" v="9877" actId="1076"/>
      <pc:docMkLst>
        <pc:docMk/>
      </pc:docMkLst>
      <pc:sldChg chg="addSp delSp modSp mod modTransition setBg">
        <pc:chgData name="Nightingale WK" userId="81feab1a8ca37eeb" providerId="LiveId" clId="{811910E2-B275-48AA-9AAC-37FC98B14DCC}" dt="2019-07-01T06:56:15.359" v="9877" actId="1076"/>
        <pc:sldMkLst>
          <pc:docMk/>
          <pc:sldMk cId="3502749872" sldId="256"/>
        </pc:sldMkLst>
        <pc:spChg chg="mod">
          <ac:chgData name="Nightingale WK" userId="81feab1a8ca37eeb" providerId="LiveId" clId="{811910E2-B275-48AA-9AAC-37FC98B14DCC}" dt="2019-07-01T03:16:59.420" v="6" actId="26606"/>
          <ac:spMkLst>
            <pc:docMk/>
            <pc:sldMk cId="3502749872" sldId="256"/>
            <ac:spMk id="2" creationId="{1FCDB7A7-B253-4FEE-9CB7-D7EF4BF6836C}"/>
          </ac:spMkLst>
        </pc:spChg>
        <pc:spChg chg="mod">
          <ac:chgData name="Nightingale WK" userId="81feab1a8ca37eeb" providerId="LiveId" clId="{811910E2-B275-48AA-9AAC-37FC98B14DCC}" dt="2019-07-01T03:45:57.763" v="2428" actId="1076"/>
          <ac:spMkLst>
            <pc:docMk/>
            <pc:sldMk cId="3502749872" sldId="256"/>
            <ac:spMk id="3" creationId="{00CA7918-5C6C-4122-B850-CB50DE4B95FC}"/>
          </ac:spMkLst>
        </pc:spChg>
        <pc:spChg chg="add del">
          <ac:chgData name="Nightingale WK" userId="81feab1a8ca37eeb" providerId="LiveId" clId="{811910E2-B275-48AA-9AAC-37FC98B14DCC}" dt="2019-07-01T03:16:59.420" v="6" actId="26606"/>
          <ac:spMkLst>
            <pc:docMk/>
            <pc:sldMk cId="3502749872" sldId="256"/>
            <ac:spMk id="10" creationId="{7AF0B711-0578-47A6-AB9A-AF422D2535BF}"/>
          </ac:spMkLst>
        </pc:spChg>
        <pc:picChg chg="add mod">
          <ac:chgData name="Nightingale WK" userId="81feab1a8ca37eeb" providerId="LiveId" clId="{811910E2-B275-48AA-9AAC-37FC98B14DCC}" dt="2019-07-01T06:56:15.359" v="9877" actId="1076"/>
          <ac:picMkLst>
            <pc:docMk/>
            <pc:sldMk cId="3502749872" sldId="256"/>
            <ac:picMk id="5" creationId="{0C8CCDCA-9552-4304-8705-4D878E02D050}"/>
          </ac:picMkLst>
        </pc:picChg>
      </pc:sldChg>
      <pc:sldChg chg="modSp add del">
        <pc:chgData name="Nightingale WK" userId="81feab1a8ca37eeb" providerId="LiveId" clId="{811910E2-B275-48AA-9AAC-37FC98B14DCC}" dt="2019-07-01T03:22:46.391" v="750" actId="2696"/>
        <pc:sldMkLst>
          <pc:docMk/>
          <pc:sldMk cId="3774932240" sldId="257"/>
        </pc:sldMkLst>
        <pc:spChg chg="mod">
          <ac:chgData name="Nightingale WK" userId="81feab1a8ca37eeb" providerId="LiveId" clId="{811910E2-B275-48AA-9AAC-37FC98B14DCC}" dt="2019-07-01T03:19:24.941" v="66"/>
          <ac:spMkLst>
            <pc:docMk/>
            <pc:sldMk cId="3774932240" sldId="257"/>
            <ac:spMk id="2" creationId="{66E54DD8-EC27-45AA-A42B-8FC2B5F616FB}"/>
          </ac:spMkLst>
        </pc:spChg>
        <pc:spChg chg="mod">
          <ac:chgData name="Nightingale WK" userId="81feab1a8ca37eeb" providerId="LiveId" clId="{811910E2-B275-48AA-9AAC-37FC98B14DCC}" dt="2019-07-01T03:22:22.691" v="744"/>
          <ac:spMkLst>
            <pc:docMk/>
            <pc:sldMk cId="3774932240" sldId="257"/>
            <ac:spMk id="3" creationId="{C05DAFE2-0C94-4C4B-8F8B-FC2E4619E028}"/>
          </ac:spMkLst>
        </pc:spChg>
      </pc:sldChg>
      <pc:sldChg chg="addSp modSp add ord modTransition">
        <pc:chgData name="Nightingale WK" userId="81feab1a8ca37eeb" providerId="LiveId" clId="{811910E2-B275-48AA-9AAC-37FC98B14DCC}" dt="2019-07-01T06:56:08.431" v="9876"/>
        <pc:sldMkLst>
          <pc:docMk/>
          <pc:sldMk cId="1451310494" sldId="258"/>
        </pc:sldMkLst>
        <pc:spChg chg="mod">
          <ac:chgData name="Nightingale WK" userId="81feab1a8ca37eeb" providerId="LiveId" clId="{811910E2-B275-48AA-9AAC-37FC98B14DCC}" dt="2019-07-01T03:45:28.239" v="2411"/>
          <ac:spMkLst>
            <pc:docMk/>
            <pc:sldMk cId="1451310494" sldId="258"/>
            <ac:spMk id="2" creationId="{66E54DD8-EC27-45AA-A42B-8FC2B5F616FB}"/>
          </ac:spMkLst>
        </pc:spChg>
        <pc:spChg chg="mod">
          <ac:chgData name="Nightingale WK" userId="81feab1a8ca37eeb" providerId="LiveId" clId="{811910E2-B275-48AA-9AAC-37FC98B14DCC}" dt="2019-07-01T03:24:22.131" v="784" actId="14100"/>
          <ac:spMkLst>
            <pc:docMk/>
            <pc:sldMk cId="1451310494" sldId="258"/>
            <ac:spMk id="3" creationId="{C05DAFE2-0C94-4C4B-8F8B-FC2E4619E028}"/>
          </ac:spMkLst>
        </pc:spChg>
        <pc:spChg chg="add mod">
          <ac:chgData name="Nightingale WK" userId="81feab1a8ca37eeb" providerId="LiveId" clId="{811910E2-B275-48AA-9AAC-37FC98B14DCC}" dt="2019-07-01T03:23:06.952" v="756"/>
          <ac:spMkLst>
            <pc:docMk/>
            <pc:sldMk cId="1451310494" sldId="258"/>
            <ac:spMk id="4" creationId="{5E67F5A6-B315-4EB9-8759-7695BF952501}"/>
          </ac:spMkLst>
        </pc:spChg>
        <pc:spChg chg="add mod">
          <ac:chgData name="Nightingale WK" userId="81feab1a8ca37eeb" providerId="LiveId" clId="{811910E2-B275-48AA-9AAC-37FC98B14DCC}" dt="2019-07-01T03:23:16.113" v="760"/>
          <ac:spMkLst>
            <pc:docMk/>
            <pc:sldMk cId="1451310494" sldId="258"/>
            <ac:spMk id="5" creationId="{0E60B778-2666-47A2-A2CD-4D849464E26D}"/>
          </ac:spMkLst>
        </pc:spChg>
        <pc:spChg chg="add mod">
          <ac:chgData name="Nightingale WK" userId="81feab1a8ca37eeb" providerId="LiveId" clId="{811910E2-B275-48AA-9AAC-37FC98B14DCC}" dt="2019-07-01T03:25:52.475" v="787" actId="2710"/>
          <ac:spMkLst>
            <pc:docMk/>
            <pc:sldMk cId="1451310494" sldId="258"/>
            <ac:spMk id="6" creationId="{33C88C72-5733-43D2-8421-7E05FDF747AA}"/>
          </ac:spMkLst>
        </pc:spChg>
      </pc:sldChg>
      <pc:sldChg chg="addSp delSp modSp add mod ord modTransition setBg setClrOvrMap">
        <pc:chgData name="Nightingale WK" userId="81feab1a8ca37eeb" providerId="LiveId" clId="{811910E2-B275-48AA-9AAC-37FC98B14DCC}" dt="2019-07-01T06:56:08.431" v="9876"/>
        <pc:sldMkLst>
          <pc:docMk/>
          <pc:sldMk cId="299800139" sldId="259"/>
        </pc:sldMkLst>
        <pc:spChg chg="mod">
          <ac:chgData name="Nightingale WK" userId="81feab1a8ca37eeb" providerId="LiveId" clId="{811910E2-B275-48AA-9AAC-37FC98B14DCC}" dt="2019-07-01T06:51:22.163" v="9849" actId="121"/>
          <ac:spMkLst>
            <pc:docMk/>
            <pc:sldMk cId="299800139" sldId="259"/>
            <ac:spMk id="2" creationId="{A8541A07-FBCA-4E83-BDFF-56917D93AEA4}"/>
          </ac:spMkLst>
        </pc:spChg>
        <pc:spChg chg="del">
          <ac:chgData name="Nightingale WK" userId="81feab1a8ca37eeb" providerId="LiveId" clId="{811910E2-B275-48AA-9AAC-37FC98B14DCC}" dt="2019-07-01T03:26:24.661" v="814"/>
          <ac:spMkLst>
            <pc:docMk/>
            <pc:sldMk cId="299800139" sldId="259"/>
            <ac:spMk id="3" creationId="{D7055522-C060-427E-B612-D5E2A5B7A39C}"/>
          </ac:spMkLst>
        </pc:spChg>
        <pc:spChg chg="del">
          <ac:chgData name="Nightingale WK" userId="81feab1a8ca37eeb" providerId="LiveId" clId="{811910E2-B275-48AA-9AAC-37FC98B14DCC}" dt="2019-07-01T03:26:24.661" v="814"/>
          <ac:spMkLst>
            <pc:docMk/>
            <pc:sldMk cId="299800139" sldId="259"/>
            <ac:spMk id="4" creationId="{A04718A1-D088-4933-8901-0952D1BD6BB5}"/>
          </ac:spMkLst>
        </pc:spChg>
        <pc:spChg chg="del">
          <ac:chgData name="Nightingale WK" userId="81feab1a8ca37eeb" providerId="LiveId" clId="{811910E2-B275-48AA-9AAC-37FC98B14DCC}" dt="2019-07-01T03:26:24.661" v="814"/>
          <ac:spMkLst>
            <pc:docMk/>
            <pc:sldMk cId="299800139" sldId="259"/>
            <ac:spMk id="5" creationId="{A09EB206-A02D-419A-9661-1D19E45AD064}"/>
          </ac:spMkLst>
        </pc:spChg>
        <pc:spChg chg="del">
          <ac:chgData name="Nightingale WK" userId="81feab1a8ca37eeb" providerId="LiveId" clId="{811910E2-B275-48AA-9AAC-37FC98B14DCC}" dt="2019-07-01T03:26:24.661" v="814"/>
          <ac:spMkLst>
            <pc:docMk/>
            <pc:sldMk cId="299800139" sldId="259"/>
            <ac:spMk id="6" creationId="{941DBE16-3098-4539-A6F0-9DDDCBFB699C}"/>
          </ac:spMkLst>
        </pc:spChg>
        <pc:spChg chg="add del mod">
          <ac:chgData name="Nightingale WK" userId="81feab1a8ca37eeb" providerId="LiveId" clId="{811910E2-B275-48AA-9AAC-37FC98B14DCC}" dt="2019-07-01T06:50:03.521" v="9813" actId="26606"/>
          <ac:spMkLst>
            <pc:docMk/>
            <pc:sldMk cId="299800139" sldId="259"/>
            <ac:spMk id="7" creationId="{4C7B13D8-0C7D-464F-AF79-B6C6B54878D6}"/>
          </ac:spMkLst>
        </pc:spChg>
        <pc:spChg chg="add del">
          <ac:chgData name="Nightingale WK" userId="81feab1a8ca37eeb" providerId="LiveId" clId="{811910E2-B275-48AA-9AAC-37FC98B14DCC}" dt="2019-07-01T03:26:40.120" v="816" actId="26606"/>
          <ac:spMkLst>
            <pc:docMk/>
            <pc:sldMk cId="299800139" sldId="259"/>
            <ac:spMk id="12" creationId="{8EE457FF-670E-4EC1-ACD4-1173DA9A7975}"/>
          </ac:spMkLst>
        </pc:spChg>
        <pc:spChg chg="add del">
          <ac:chgData name="Nightingale WK" userId="81feab1a8ca37eeb" providerId="LiveId" clId="{811910E2-B275-48AA-9AAC-37FC98B14DCC}" dt="2019-07-01T03:26:40.120" v="816" actId="26606"/>
          <ac:spMkLst>
            <pc:docMk/>
            <pc:sldMk cId="299800139" sldId="259"/>
            <ac:spMk id="14" creationId="{089A69AF-D57B-49B4-886C-D4A5DC194421}"/>
          </ac:spMkLst>
        </pc:spChg>
        <pc:spChg chg="add del">
          <ac:chgData name="Nightingale WK" userId="81feab1a8ca37eeb" providerId="LiveId" clId="{811910E2-B275-48AA-9AAC-37FC98B14DCC}" dt="2019-07-01T03:26:40.120" v="816" actId="26606"/>
          <ac:spMkLst>
            <pc:docMk/>
            <pc:sldMk cId="299800139" sldId="259"/>
            <ac:spMk id="16" creationId="{CABDC08D-6093-4397-92D4-54D00E2BB1C2}"/>
          </ac:spMkLst>
        </pc:spChg>
        <pc:spChg chg="add del">
          <ac:chgData name="Nightingale WK" userId="81feab1a8ca37eeb" providerId="LiveId" clId="{811910E2-B275-48AA-9AAC-37FC98B14DCC}" dt="2019-07-01T03:27:45.287" v="1019" actId="26606"/>
          <ac:spMkLst>
            <pc:docMk/>
            <pc:sldMk cId="299800139" sldId="259"/>
            <ac:spMk id="18" creationId="{8EE457FF-670E-4EC1-ACD4-1173DA9A7975}"/>
          </ac:spMkLst>
        </pc:spChg>
        <pc:spChg chg="add del">
          <ac:chgData name="Nightingale WK" userId="81feab1a8ca37eeb" providerId="LiveId" clId="{811910E2-B275-48AA-9AAC-37FC98B14DCC}" dt="2019-07-01T03:27:45.287" v="1019" actId="26606"/>
          <ac:spMkLst>
            <pc:docMk/>
            <pc:sldMk cId="299800139" sldId="259"/>
            <ac:spMk id="19" creationId="{089A69AF-D57B-49B4-886C-D4A5DC194421}"/>
          </ac:spMkLst>
        </pc:spChg>
        <pc:spChg chg="add del">
          <ac:chgData name="Nightingale WK" userId="81feab1a8ca37eeb" providerId="LiveId" clId="{811910E2-B275-48AA-9AAC-37FC98B14DCC}" dt="2019-07-01T03:27:45.287" v="1019" actId="26606"/>
          <ac:spMkLst>
            <pc:docMk/>
            <pc:sldMk cId="299800139" sldId="259"/>
            <ac:spMk id="20" creationId="{68F2977E-E0AE-4EB4-A059-59E908EB862A}"/>
          </ac:spMkLst>
        </pc:spChg>
        <pc:spChg chg="add del">
          <ac:chgData name="Nightingale WK" userId="81feab1a8ca37eeb" providerId="LiveId" clId="{811910E2-B275-48AA-9AAC-37FC98B14DCC}" dt="2019-07-01T03:28:08.171" v="1037" actId="26606"/>
          <ac:spMkLst>
            <pc:docMk/>
            <pc:sldMk cId="299800139" sldId="259"/>
            <ac:spMk id="25" creationId="{8EE457FF-670E-4EC1-ACD4-1173DA9A7975}"/>
          </ac:spMkLst>
        </pc:spChg>
        <pc:spChg chg="add del">
          <ac:chgData name="Nightingale WK" userId="81feab1a8ca37eeb" providerId="LiveId" clId="{811910E2-B275-48AA-9AAC-37FC98B14DCC}" dt="2019-07-01T03:28:08.171" v="1037" actId="26606"/>
          <ac:spMkLst>
            <pc:docMk/>
            <pc:sldMk cId="299800139" sldId="259"/>
            <ac:spMk id="27" creationId="{089A69AF-D57B-49B4-886C-D4A5DC194421}"/>
          </ac:spMkLst>
        </pc:spChg>
        <pc:spChg chg="add del">
          <ac:chgData name="Nightingale WK" userId="81feab1a8ca37eeb" providerId="LiveId" clId="{811910E2-B275-48AA-9AAC-37FC98B14DCC}" dt="2019-07-01T03:28:08.171" v="1037" actId="26606"/>
          <ac:spMkLst>
            <pc:docMk/>
            <pc:sldMk cId="299800139" sldId="259"/>
            <ac:spMk id="29" creationId="{CABDC08D-6093-4397-92D4-54D00E2BB1C2}"/>
          </ac:spMkLst>
        </pc:spChg>
        <pc:spChg chg="add del">
          <ac:chgData name="Nightingale WK" userId="81feab1a8ca37eeb" providerId="LiveId" clId="{811910E2-B275-48AA-9AAC-37FC98B14DCC}" dt="2019-07-01T06:50:03.521" v="9813" actId="26606"/>
          <ac:spMkLst>
            <pc:docMk/>
            <pc:sldMk cId="299800139" sldId="259"/>
            <ac:spMk id="34" creationId="{8EE457FF-670E-4EC1-ACD4-1173DA9A7975}"/>
          </ac:spMkLst>
        </pc:spChg>
        <pc:spChg chg="add del">
          <ac:chgData name="Nightingale WK" userId="81feab1a8ca37eeb" providerId="LiveId" clId="{811910E2-B275-48AA-9AAC-37FC98B14DCC}" dt="2019-07-01T06:50:03.521" v="9813" actId="26606"/>
          <ac:spMkLst>
            <pc:docMk/>
            <pc:sldMk cId="299800139" sldId="259"/>
            <ac:spMk id="36" creationId="{35C44DBB-AD7C-4682-B258-6367305D207B}"/>
          </ac:spMkLst>
        </pc:spChg>
        <pc:spChg chg="add del">
          <ac:chgData name="Nightingale WK" userId="81feab1a8ca37eeb" providerId="LiveId" clId="{811910E2-B275-48AA-9AAC-37FC98B14DCC}" dt="2019-07-01T06:49:51.449" v="9801" actId="26606"/>
          <ac:spMkLst>
            <pc:docMk/>
            <pc:sldMk cId="299800139" sldId="259"/>
            <ac:spMk id="43" creationId="{8EE457FF-670E-4EC1-ACD4-1173DA9A7975}"/>
          </ac:spMkLst>
        </pc:spChg>
        <pc:spChg chg="add del">
          <ac:chgData name="Nightingale WK" userId="81feab1a8ca37eeb" providerId="LiveId" clId="{811910E2-B275-48AA-9AAC-37FC98B14DCC}" dt="2019-07-01T06:49:50.471" v="9798" actId="26606"/>
          <ac:spMkLst>
            <pc:docMk/>
            <pc:sldMk cId="299800139" sldId="259"/>
            <ac:spMk id="45" creationId="{B9D93730-8C7D-423D-9137-597B5FA65701}"/>
          </ac:spMkLst>
        </pc:spChg>
        <pc:spChg chg="add del">
          <ac:chgData name="Nightingale WK" userId="81feab1a8ca37eeb" providerId="LiveId" clId="{811910E2-B275-48AA-9AAC-37FC98B14DCC}" dt="2019-07-01T06:49:51.449" v="9801" actId="26606"/>
          <ac:spMkLst>
            <pc:docMk/>
            <pc:sldMk cId="299800139" sldId="259"/>
            <ac:spMk id="47" creationId="{8854772B-9C8F-4037-89E0-3A45208AB395}"/>
          </ac:spMkLst>
        </pc:spChg>
        <pc:spChg chg="add del">
          <ac:chgData name="Nightingale WK" userId="81feab1a8ca37eeb" providerId="LiveId" clId="{811910E2-B275-48AA-9AAC-37FC98B14DCC}" dt="2019-07-01T06:49:51.449" v="9801" actId="26606"/>
          <ac:spMkLst>
            <pc:docMk/>
            <pc:sldMk cId="299800139" sldId="259"/>
            <ac:spMk id="48" creationId="{F1E0D4A3-ECB8-4689-ABDB-9CE848CE83B9}"/>
          </ac:spMkLst>
        </pc:spChg>
        <pc:spChg chg="add del mod">
          <ac:chgData name="Nightingale WK" userId="81feab1a8ca37eeb" providerId="LiveId" clId="{811910E2-B275-48AA-9AAC-37FC98B14DCC}" dt="2019-07-01T06:49:51.449" v="9801" actId="26606"/>
          <ac:spMkLst>
            <pc:docMk/>
            <pc:sldMk cId="299800139" sldId="259"/>
            <ac:spMk id="49" creationId="{4C7B13D8-0C7D-464F-AF79-B6C6B54878D6}"/>
          </ac:spMkLst>
        </pc:spChg>
        <pc:spChg chg="add del">
          <ac:chgData name="Nightingale WK" userId="81feab1a8ca37eeb" providerId="LiveId" clId="{811910E2-B275-48AA-9AAC-37FC98B14DCC}" dt="2019-07-01T06:49:53.753" v="9803" actId="26606"/>
          <ac:spMkLst>
            <pc:docMk/>
            <pc:sldMk cId="299800139" sldId="259"/>
            <ac:spMk id="51" creationId="{B9D93730-8C7D-423D-9137-597B5FA65701}"/>
          </ac:spMkLst>
        </pc:spChg>
        <pc:spChg chg="add del">
          <ac:chgData name="Nightingale WK" userId="81feab1a8ca37eeb" providerId="LiveId" clId="{811910E2-B275-48AA-9AAC-37FC98B14DCC}" dt="2019-07-01T06:49:53.753" v="9803" actId="26606"/>
          <ac:spMkLst>
            <pc:docMk/>
            <pc:sldMk cId="299800139" sldId="259"/>
            <ac:spMk id="52" creationId="{B2B82547-2424-4E7A-A98B-75206EE73028}"/>
          </ac:spMkLst>
        </pc:spChg>
        <pc:spChg chg="add del">
          <ac:chgData name="Nightingale WK" userId="81feab1a8ca37eeb" providerId="LiveId" clId="{811910E2-B275-48AA-9AAC-37FC98B14DCC}" dt="2019-07-01T06:49:53.753" v="9803" actId="26606"/>
          <ac:spMkLst>
            <pc:docMk/>
            <pc:sldMk cId="299800139" sldId="259"/>
            <ac:spMk id="53" creationId="{5109BC2F-9616-4D7D-9E98-57898009A828}"/>
          </ac:spMkLst>
        </pc:spChg>
        <pc:spChg chg="add del">
          <ac:chgData name="Nightingale WK" userId="81feab1a8ca37eeb" providerId="LiveId" clId="{811910E2-B275-48AA-9AAC-37FC98B14DCC}" dt="2019-07-01T06:49:56.734" v="9805" actId="26606"/>
          <ac:spMkLst>
            <pc:docMk/>
            <pc:sldMk cId="299800139" sldId="259"/>
            <ac:spMk id="56" creationId="{B9D93730-8C7D-423D-9137-597B5FA65701}"/>
          </ac:spMkLst>
        </pc:spChg>
        <pc:spChg chg="add del">
          <ac:chgData name="Nightingale WK" userId="81feab1a8ca37eeb" providerId="LiveId" clId="{811910E2-B275-48AA-9AAC-37FC98B14DCC}" dt="2019-07-01T06:49:58.570" v="9808" actId="26606"/>
          <ac:spMkLst>
            <pc:docMk/>
            <pc:sldMk cId="299800139" sldId="259"/>
            <ac:spMk id="59" creationId="{8EE457FF-670E-4EC1-ACD4-1173DA9A7975}"/>
          </ac:spMkLst>
        </pc:spChg>
        <pc:spChg chg="add del">
          <ac:chgData name="Nightingale WK" userId="81feab1a8ca37eeb" providerId="LiveId" clId="{811910E2-B275-48AA-9AAC-37FC98B14DCC}" dt="2019-07-01T06:49:58.570" v="9808" actId="26606"/>
          <ac:spMkLst>
            <pc:docMk/>
            <pc:sldMk cId="299800139" sldId="259"/>
            <ac:spMk id="60" creationId="{089A69AF-D57B-49B4-886C-D4A5DC194421}"/>
          </ac:spMkLst>
        </pc:spChg>
        <pc:spChg chg="add del">
          <ac:chgData name="Nightingale WK" userId="81feab1a8ca37eeb" providerId="LiveId" clId="{811910E2-B275-48AA-9AAC-37FC98B14DCC}" dt="2019-07-01T06:49:58.570" v="9808" actId="26606"/>
          <ac:spMkLst>
            <pc:docMk/>
            <pc:sldMk cId="299800139" sldId="259"/>
            <ac:spMk id="61" creationId="{CABDC08D-6093-4397-92D4-54D00E2BB1C2}"/>
          </ac:spMkLst>
        </pc:spChg>
        <pc:spChg chg="add del mod">
          <ac:chgData name="Nightingale WK" userId="81feab1a8ca37eeb" providerId="LiveId" clId="{811910E2-B275-48AA-9AAC-37FC98B14DCC}" dt="2019-07-01T06:49:58.570" v="9808" actId="26606"/>
          <ac:spMkLst>
            <pc:docMk/>
            <pc:sldMk cId="299800139" sldId="259"/>
            <ac:spMk id="62" creationId="{4C7B13D8-0C7D-464F-AF79-B6C6B54878D6}"/>
          </ac:spMkLst>
        </pc:spChg>
        <pc:spChg chg="add del">
          <ac:chgData name="Nightingale WK" userId="81feab1a8ca37eeb" providerId="LiveId" clId="{811910E2-B275-48AA-9AAC-37FC98B14DCC}" dt="2019-07-01T06:50:00.234" v="9810" actId="26606"/>
          <ac:spMkLst>
            <pc:docMk/>
            <pc:sldMk cId="299800139" sldId="259"/>
            <ac:spMk id="64" creationId="{B9D93730-8C7D-423D-9137-597B5FA65701}"/>
          </ac:spMkLst>
        </pc:spChg>
        <pc:spChg chg="add del">
          <ac:chgData name="Nightingale WK" userId="81feab1a8ca37eeb" providerId="LiveId" clId="{811910E2-B275-48AA-9AAC-37FC98B14DCC}" dt="2019-07-01T06:50:00.234" v="9810" actId="26606"/>
          <ac:spMkLst>
            <pc:docMk/>
            <pc:sldMk cId="299800139" sldId="259"/>
            <ac:spMk id="65" creationId="{B2B82547-2424-4E7A-A98B-75206EE73028}"/>
          </ac:spMkLst>
        </pc:spChg>
        <pc:spChg chg="add del">
          <ac:chgData name="Nightingale WK" userId="81feab1a8ca37eeb" providerId="LiveId" clId="{811910E2-B275-48AA-9AAC-37FC98B14DCC}" dt="2019-07-01T06:50:00.234" v="9810" actId="26606"/>
          <ac:spMkLst>
            <pc:docMk/>
            <pc:sldMk cId="299800139" sldId="259"/>
            <ac:spMk id="66" creationId="{5109BC2F-9616-4D7D-9E98-57898009A828}"/>
          </ac:spMkLst>
        </pc:spChg>
        <pc:spChg chg="add del">
          <ac:chgData name="Nightingale WK" userId="81feab1a8ca37eeb" providerId="LiveId" clId="{811910E2-B275-48AA-9AAC-37FC98B14DCC}" dt="2019-07-01T06:50:03.503" v="9812" actId="26606"/>
          <ac:spMkLst>
            <pc:docMk/>
            <pc:sldMk cId="299800139" sldId="259"/>
            <ac:spMk id="69" creationId="{B9D93730-8C7D-423D-9137-597B5FA65701}"/>
          </ac:spMkLst>
        </pc:spChg>
        <pc:spChg chg="add del">
          <ac:chgData name="Nightingale WK" userId="81feab1a8ca37eeb" providerId="LiveId" clId="{811910E2-B275-48AA-9AAC-37FC98B14DCC}" dt="2019-07-01T06:50:24.587" v="9820" actId="26606"/>
          <ac:spMkLst>
            <pc:docMk/>
            <pc:sldMk cId="299800139" sldId="259"/>
            <ac:spMk id="72" creationId="{8EE457FF-670E-4EC1-ACD4-1173DA9A7975}"/>
          </ac:spMkLst>
        </pc:spChg>
        <pc:spChg chg="add del">
          <ac:chgData name="Nightingale WK" userId="81feab1a8ca37eeb" providerId="LiveId" clId="{811910E2-B275-48AA-9AAC-37FC98B14DCC}" dt="2019-07-01T06:50:24.587" v="9820" actId="26606"/>
          <ac:spMkLst>
            <pc:docMk/>
            <pc:sldMk cId="299800139" sldId="259"/>
            <ac:spMk id="73" creationId="{2654A105-F18C-4E12-B11B-51B12174BB53}"/>
          </ac:spMkLst>
        </pc:spChg>
        <pc:spChg chg="add del mod">
          <ac:chgData name="Nightingale WK" userId="81feab1a8ca37eeb" providerId="LiveId" clId="{811910E2-B275-48AA-9AAC-37FC98B14DCC}" dt="2019-07-01T06:51:17.838" v="9848" actId="26606"/>
          <ac:spMkLst>
            <pc:docMk/>
            <pc:sldMk cId="299800139" sldId="259"/>
            <ac:spMk id="74" creationId="{4C7B13D8-0C7D-464F-AF79-B6C6B54878D6}"/>
          </ac:spMkLst>
        </pc:spChg>
        <pc:spChg chg="add del">
          <ac:chgData name="Nightingale WK" userId="81feab1a8ca37eeb" providerId="LiveId" clId="{811910E2-B275-48AA-9AAC-37FC98B14DCC}" dt="2019-07-01T06:50:16.054" v="9816" actId="26606"/>
          <ac:spMkLst>
            <pc:docMk/>
            <pc:sldMk cId="299800139" sldId="259"/>
            <ac:spMk id="79" creationId="{8EE457FF-670E-4EC1-ACD4-1173DA9A7975}"/>
          </ac:spMkLst>
        </pc:spChg>
        <pc:spChg chg="add del">
          <ac:chgData name="Nightingale WK" userId="81feab1a8ca37eeb" providerId="LiveId" clId="{811910E2-B275-48AA-9AAC-37FC98B14DCC}" dt="2019-07-01T06:50:16.054" v="9816" actId="26606"/>
          <ac:spMkLst>
            <pc:docMk/>
            <pc:sldMk cId="299800139" sldId="259"/>
            <ac:spMk id="81" creationId="{35C44DBB-AD7C-4682-B258-6367305D207B}"/>
          </ac:spMkLst>
        </pc:spChg>
        <pc:spChg chg="add del">
          <ac:chgData name="Nightingale WK" userId="81feab1a8ca37eeb" providerId="LiveId" clId="{811910E2-B275-48AA-9AAC-37FC98B14DCC}" dt="2019-07-01T06:50:24.571" v="9819" actId="26606"/>
          <ac:spMkLst>
            <pc:docMk/>
            <pc:sldMk cId="299800139" sldId="259"/>
            <ac:spMk id="85" creationId="{8EE457FF-670E-4EC1-ACD4-1173DA9A7975}"/>
          </ac:spMkLst>
        </pc:spChg>
        <pc:spChg chg="add del">
          <ac:chgData name="Nightingale WK" userId="81feab1a8ca37eeb" providerId="LiveId" clId="{811910E2-B275-48AA-9AAC-37FC98B14DCC}" dt="2019-07-01T06:50:24.571" v="9819" actId="26606"/>
          <ac:spMkLst>
            <pc:docMk/>
            <pc:sldMk cId="299800139" sldId="259"/>
            <ac:spMk id="86" creationId="{089A69AF-D57B-49B4-886C-D4A5DC194421}"/>
          </ac:spMkLst>
        </pc:spChg>
        <pc:spChg chg="add del">
          <ac:chgData name="Nightingale WK" userId="81feab1a8ca37eeb" providerId="LiveId" clId="{811910E2-B275-48AA-9AAC-37FC98B14DCC}" dt="2019-07-01T06:50:24.571" v="9819" actId="26606"/>
          <ac:spMkLst>
            <pc:docMk/>
            <pc:sldMk cId="299800139" sldId="259"/>
            <ac:spMk id="87" creationId="{CABDC08D-6093-4397-92D4-54D00E2BB1C2}"/>
          </ac:spMkLst>
        </pc:spChg>
        <pc:spChg chg="add del">
          <ac:chgData name="Nightingale WK" userId="81feab1a8ca37eeb" providerId="LiveId" clId="{811910E2-B275-48AA-9AAC-37FC98B14DCC}" dt="2019-07-01T06:51:17.838" v="9848" actId="26606"/>
          <ac:spMkLst>
            <pc:docMk/>
            <pc:sldMk cId="299800139" sldId="259"/>
            <ac:spMk id="89" creationId="{8EE457FF-670E-4EC1-ACD4-1173DA9A7975}"/>
          </ac:spMkLst>
        </pc:spChg>
        <pc:spChg chg="add del">
          <ac:chgData name="Nightingale WK" userId="81feab1a8ca37eeb" providerId="LiveId" clId="{811910E2-B275-48AA-9AAC-37FC98B14DCC}" dt="2019-07-01T06:51:17.838" v="9848" actId="26606"/>
          <ac:spMkLst>
            <pc:docMk/>
            <pc:sldMk cId="299800139" sldId="259"/>
            <ac:spMk id="90" creationId="{35C44DBB-AD7C-4682-B258-6367305D207B}"/>
          </ac:spMkLst>
        </pc:spChg>
        <pc:spChg chg="add del">
          <ac:chgData name="Nightingale WK" userId="81feab1a8ca37eeb" providerId="LiveId" clId="{811910E2-B275-48AA-9AAC-37FC98B14DCC}" dt="2019-07-01T06:51:17.838" v="9848" actId="26606"/>
          <ac:spMkLst>
            <pc:docMk/>
            <pc:sldMk cId="299800139" sldId="259"/>
            <ac:spMk id="98" creationId="{B9D93730-8C7D-423D-9137-597B5FA65701}"/>
          </ac:spMkLst>
        </pc:spChg>
        <pc:spChg chg="add del">
          <ac:chgData name="Nightingale WK" userId="81feab1a8ca37eeb" providerId="LiveId" clId="{811910E2-B275-48AA-9AAC-37FC98B14DCC}" dt="2019-07-01T06:51:17.838" v="9848" actId="26606"/>
          <ac:spMkLst>
            <pc:docMk/>
            <pc:sldMk cId="299800139" sldId="259"/>
            <ac:spMk id="100" creationId="{B2B82547-2424-4E7A-A98B-75206EE73028}"/>
          </ac:spMkLst>
        </pc:spChg>
        <pc:spChg chg="add del">
          <ac:chgData name="Nightingale WK" userId="81feab1a8ca37eeb" providerId="LiveId" clId="{811910E2-B275-48AA-9AAC-37FC98B14DCC}" dt="2019-07-01T06:51:17.838" v="9848" actId="26606"/>
          <ac:spMkLst>
            <pc:docMk/>
            <pc:sldMk cId="299800139" sldId="259"/>
            <ac:spMk id="102" creationId="{5109BC2F-9616-4D7D-9E98-57898009A828}"/>
          </ac:spMkLst>
        </pc:spChg>
        <pc:graphicFrameChg chg="add del">
          <ac:chgData name="Nightingale WK" userId="81feab1a8ca37eeb" providerId="LiveId" clId="{811910E2-B275-48AA-9AAC-37FC98B14DCC}" dt="2019-07-01T06:49:50.471" v="9798" actId="26606"/>
          <ac:graphicFrameMkLst>
            <pc:docMk/>
            <pc:sldMk cId="299800139" sldId="259"/>
            <ac:graphicFrameMk id="40" creationId="{05E9F1C1-DDE3-4F9D-93BD-25DE62A09FF7}"/>
          </ac:graphicFrameMkLst>
        </pc:graphicFrameChg>
        <pc:graphicFrameChg chg="add del">
          <ac:chgData name="Nightingale WK" userId="81feab1a8ca37eeb" providerId="LiveId" clId="{811910E2-B275-48AA-9AAC-37FC98B14DCC}" dt="2019-07-01T06:49:53.753" v="9803" actId="26606"/>
          <ac:graphicFrameMkLst>
            <pc:docMk/>
            <pc:sldMk cId="299800139" sldId="259"/>
            <ac:graphicFrameMk id="54" creationId="{0E313198-BD61-44D4-BCF6-4B9F65DBF5D1}"/>
          </ac:graphicFrameMkLst>
        </pc:graphicFrameChg>
        <pc:graphicFrameChg chg="add del">
          <ac:chgData name="Nightingale WK" userId="81feab1a8ca37eeb" providerId="LiveId" clId="{811910E2-B275-48AA-9AAC-37FC98B14DCC}" dt="2019-07-01T06:49:56.734" v="9805" actId="26606"/>
          <ac:graphicFrameMkLst>
            <pc:docMk/>
            <pc:sldMk cId="299800139" sldId="259"/>
            <ac:graphicFrameMk id="57" creationId="{BAA44367-4334-4138-8DCE-5ABD5997C6A9}"/>
          </ac:graphicFrameMkLst>
        </pc:graphicFrameChg>
        <pc:graphicFrameChg chg="add del">
          <ac:chgData name="Nightingale WK" userId="81feab1a8ca37eeb" providerId="LiveId" clId="{811910E2-B275-48AA-9AAC-37FC98B14DCC}" dt="2019-07-01T06:50:00.234" v="9810" actId="26606"/>
          <ac:graphicFrameMkLst>
            <pc:docMk/>
            <pc:sldMk cId="299800139" sldId="259"/>
            <ac:graphicFrameMk id="67" creationId="{3F880192-A2C6-447B-8934-6D893659EE5A}"/>
          </ac:graphicFrameMkLst>
        </pc:graphicFrameChg>
        <pc:graphicFrameChg chg="add del">
          <ac:chgData name="Nightingale WK" userId="81feab1a8ca37eeb" providerId="LiveId" clId="{811910E2-B275-48AA-9AAC-37FC98B14DCC}" dt="2019-07-01T06:50:03.503" v="9812" actId="26606"/>
          <ac:graphicFrameMkLst>
            <pc:docMk/>
            <pc:sldMk cId="299800139" sldId="259"/>
            <ac:graphicFrameMk id="70" creationId="{B292FB26-2300-4571-8860-AA5256B05904}"/>
          </ac:graphicFrameMkLst>
        </pc:graphicFrameChg>
        <pc:graphicFrameChg chg="add del mod">
          <ac:chgData name="Nightingale WK" userId="81feab1a8ca37eeb" providerId="LiveId" clId="{811910E2-B275-48AA-9AAC-37FC98B14DCC}" dt="2019-07-01T06:52:49.249" v="9860"/>
          <ac:graphicFrameMkLst>
            <pc:docMk/>
            <pc:sldMk cId="299800139" sldId="259"/>
            <ac:graphicFrameMk id="93" creationId="{C143689A-C52B-4860-BDCD-311B9B5091D7}"/>
          </ac:graphicFrameMkLst>
        </pc:graphicFrameChg>
        <pc:cxnChg chg="add del">
          <ac:chgData name="Nightingale WK" userId="81feab1a8ca37eeb" providerId="LiveId" clId="{811910E2-B275-48AA-9AAC-37FC98B14DCC}" dt="2019-07-01T06:50:03.521" v="9813" actId="26606"/>
          <ac:cxnSpMkLst>
            <pc:docMk/>
            <pc:sldMk cId="299800139" sldId="259"/>
            <ac:cxnSpMk id="38" creationId="{A1CED323-FAF0-4E0B-8717-FC1F468A28FE}"/>
          </ac:cxnSpMkLst>
        </pc:cxnChg>
        <pc:cxnChg chg="add del">
          <ac:chgData name="Nightingale WK" userId="81feab1a8ca37eeb" providerId="LiveId" clId="{811910E2-B275-48AA-9AAC-37FC98B14DCC}" dt="2019-07-01T06:50:16.054" v="9816" actId="26606"/>
          <ac:cxnSpMkLst>
            <pc:docMk/>
            <pc:sldMk cId="299800139" sldId="259"/>
            <ac:cxnSpMk id="83" creationId="{A1CED323-FAF0-4E0B-8717-FC1F468A28FE}"/>
          </ac:cxnSpMkLst>
        </pc:cxnChg>
        <pc:cxnChg chg="add del">
          <ac:chgData name="Nightingale WK" userId="81feab1a8ca37eeb" providerId="LiveId" clId="{811910E2-B275-48AA-9AAC-37FC98B14DCC}" dt="2019-07-01T06:51:17.838" v="9848" actId="26606"/>
          <ac:cxnSpMkLst>
            <pc:docMk/>
            <pc:sldMk cId="299800139" sldId="259"/>
            <ac:cxnSpMk id="91" creationId="{A1CED323-FAF0-4E0B-8717-FC1F468A28FE}"/>
          </ac:cxnSpMkLst>
        </pc:cxnChg>
      </pc:sldChg>
      <pc:sldChg chg="addSp delSp modSp add mod modTransition setBg">
        <pc:chgData name="Nightingale WK" userId="81feab1a8ca37eeb" providerId="LiveId" clId="{811910E2-B275-48AA-9AAC-37FC98B14DCC}" dt="2019-07-01T06:56:08.431" v="9876"/>
        <pc:sldMkLst>
          <pc:docMk/>
          <pc:sldMk cId="103738483" sldId="260"/>
        </pc:sldMkLst>
        <pc:spChg chg="del">
          <ac:chgData name="Nightingale WK" userId="81feab1a8ca37eeb" providerId="LiveId" clId="{811910E2-B275-48AA-9AAC-37FC98B14DCC}" dt="2019-07-01T03:30:05.640" v="1043"/>
          <ac:spMkLst>
            <pc:docMk/>
            <pc:sldMk cId="103738483" sldId="260"/>
            <ac:spMk id="2" creationId="{C61EDE43-EEB5-40A0-B516-7B59395E7DAA}"/>
          </ac:spMkLst>
        </pc:spChg>
        <pc:spChg chg="del">
          <ac:chgData name="Nightingale WK" userId="81feab1a8ca37eeb" providerId="LiveId" clId="{811910E2-B275-48AA-9AAC-37FC98B14DCC}" dt="2019-07-01T03:30:05.640" v="1043"/>
          <ac:spMkLst>
            <pc:docMk/>
            <pc:sldMk cId="103738483" sldId="260"/>
            <ac:spMk id="3" creationId="{6A5A0731-1B38-4B42-9832-B95B082729EB}"/>
          </ac:spMkLst>
        </pc:spChg>
        <pc:spChg chg="del">
          <ac:chgData name="Nightingale WK" userId="81feab1a8ca37eeb" providerId="LiveId" clId="{811910E2-B275-48AA-9AAC-37FC98B14DCC}" dt="2019-07-01T03:30:05.640" v="1043"/>
          <ac:spMkLst>
            <pc:docMk/>
            <pc:sldMk cId="103738483" sldId="260"/>
            <ac:spMk id="4" creationId="{2A353F4E-A06E-463D-B0D6-AD122C40ACF5}"/>
          </ac:spMkLst>
        </pc:spChg>
        <pc:spChg chg="del">
          <ac:chgData name="Nightingale WK" userId="81feab1a8ca37eeb" providerId="LiveId" clId="{811910E2-B275-48AA-9AAC-37FC98B14DCC}" dt="2019-07-01T03:30:05.640" v="1043"/>
          <ac:spMkLst>
            <pc:docMk/>
            <pc:sldMk cId="103738483" sldId="260"/>
            <ac:spMk id="5" creationId="{5300BCC3-09EC-4327-93A8-CBAD3795A638}"/>
          </ac:spMkLst>
        </pc:spChg>
        <pc:spChg chg="del">
          <ac:chgData name="Nightingale WK" userId="81feab1a8ca37eeb" providerId="LiveId" clId="{811910E2-B275-48AA-9AAC-37FC98B14DCC}" dt="2019-07-01T03:30:05.640" v="1043"/>
          <ac:spMkLst>
            <pc:docMk/>
            <pc:sldMk cId="103738483" sldId="260"/>
            <ac:spMk id="6" creationId="{CE2873A0-2714-4A22-9C5B-2E0D0CD9DCE1}"/>
          </ac:spMkLst>
        </pc:spChg>
        <pc:spChg chg="add mod">
          <ac:chgData name="Nightingale WK" userId="81feab1a8ca37eeb" providerId="LiveId" clId="{811910E2-B275-48AA-9AAC-37FC98B14DCC}" dt="2019-07-01T03:30:43.892" v="1105" actId="26606"/>
          <ac:spMkLst>
            <pc:docMk/>
            <pc:sldMk cId="103738483" sldId="260"/>
            <ac:spMk id="7" creationId="{AD54F2FD-BC2A-4307-8CB8-63A66FA62452}"/>
          </ac:spMkLst>
        </pc:spChg>
        <pc:spChg chg="add mod">
          <ac:chgData name="Nightingale WK" userId="81feab1a8ca37eeb" providerId="LiveId" clId="{811910E2-B275-48AA-9AAC-37FC98B14DCC}" dt="2019-07-01T03:30:43.892" v="1105" actId="26606"/>
          <ac:spMkLst>
            <pc:docMk/>
            <pc:sldMk cId="103738483" sldId="260"/>
            <ac:spMk id="8" creationId="{9D557ACC-1371-4750-A7CB-EC9B31CF62E1}"/>
          </ac:spMkLst>
        </pc:spChg>
        <pc:spChg chg="add del">
          <ac:chgData name="Nightingale WK" userId="81feab1a8ca37eeb" providerId="LiveId" clId="{811910E2-B275-48AA-9AAC-37FC98B14DCC}" dt="2019-07-01T03:30:35.669" v="1104" actId="26606"/>
          <ac:spMkLst>
            <pc:docMk/>
            <pc:sldMk cId="103738483" sldId="260"/>
            <ac:spMk id="13" creationId="{12839A1C-34CB-4C3C-8531-CA67525FDE9E}"/>
          </ac:spMkLst>
        </pc:spChg>
        <pc:spChg chg="add del">
          <ac:chgData name="Nightingale WK" userId="81feab1a8ca37eeb" providerId="LiveId" clId="{811910E2-B275-48AA-9AAC-37FC98B14DCC}" dt="2019-07-01T03:30:35.669" v="1104" actId="26606"/>
          <ac:spMkLst>
            <pc:docMk/>
            <pc:sldMk cId="103738483" sldId="260"/>
            <ac:spMk id="15" creationId="{FAC94EAF-F7F7-4727-AE69-A7036B4A5122}"/>
          </ac:spMkLst>
        </pc:spChg>
        <pc:spChg chg="add del">
          <ac:chgData name="Nightingale WK" userId="81feab1a8ca37eeb" providerId="LiveId" clId="{811910E2-B275-48AA-9AAC-37FC98B14DCC}" dt="2019-07-01T03:30:43.892" v="1105" actId="26606"/>
          <ac:spMkLst>
            <pc:docMk/>
            <pc:sldMk cId="103738483" sldId="260"/>
            <ac:spMk id="20" creationId="{2FE8DED1-24FF-4A79-873B-ECE3ABE73035}"/>
          </ac:spMkLst>
        </pc:spChg>
        <pc:spChg chg="add del">
          <ac:chgData name="Nightingale WK" userId="81feab1a8ca37eeb" providerId="LiveId" clId="{811910E2-B275-48AA-9AAC-37FC98B14DCC}" dt="2019-07-01T03:30:43.892" v="1105" actId="26606"/>
          <ac:spMkLst>
            <pc:docMk/>
            <pc:sldMk cId="103738483" sldId="260"/>
            <ac:spMk id="22" creationId="{0AA6A048-501A-4387-906B-B8A8543E7B11}"/>
          </ac:spMkLst>
        </pc:spChg>
        <pc:spChg chg="add">
          <ac:chgData name="Nightingale WK" userId="81feab1a8ca37eeb" providerId="LiveId" clId="{811910E2-B275-48AA-9AAC-37FC98B14DCC}" dt="2019-07-01T03:30:43.892" v="1105" actId="26606"/>
          <ac:spMkLst>
            <pc:docMk/>
            <pc:sldMk cId="103738483" sldId="260"/>
            <ac:spMk id="27" creationId="{209699A8-9F52-4C34-9606-370C555BC9A1}"/>
          </ac:spMkLst>
        </pc:spChg>
        <pc:cxnChg chg="add">
          <ac:chgData name="Nightingale WK" userId="81feab1a8ca37eeb" providerId="LiveId" clId="{811910E2-B275-48AA-9AAC-37FC98B14DCC}" dt="2019-07-01T03:30:43.892" v="1105" actId="26606"/>
          <ac:cxnSpMkLst>
            <pc:docMk/>
            <pc:sldMk cId="103738483" sldId="260"/>
            <ac:cxnSpMk id="29" creationId="{90CF8BA8-E7AA-4F97-9E4C-CD11742FA003}"/>
          </ac:cxnSpMkLst>
        </pc:cxnChg>
      </pc:sldChg>
      <pc:sldChg chg="addSp delSp modSp add mod modTransition setBg">
        <pc:chgData name="Nightingale WK" userId="81feab1a8ca37eeb" providerId="LiveId" clId="{811910E2-B275-48AA-9AAC-37FC98B14DCC}" dt="2019-07-01T06:56:08.431" v="9876"/>
        <pc:sldMkLst>
          <pc:docMk/>
          <pc:sldMk cId="3751483360" sldId="261"/>
        </pc:sldMkLst>
        <pc:spChg chg="mod">
          <ac:chgData name="Nightingale WK" userId="81feab1a8ca37eeb" providerId="LiveId" clId="{811910E2-B275-48AA-9AAC-37FC98B14DCC}" dt="2019-07-01T06:06:01.067" v="4402"/>
          <ac:spMkLst>
            <pc:docMk/>
            <pc:sldMk cId="3751483360" sldId="261"/>
            <ac:spMk id="2" creationId="{D98646EF-2F83-4D4D-9C06-FEDFB141282F}"/>
          </ac:spMkLst>
        </pc:spChg>
        <pc:spChg chg="mod">
          <ac:chgData name="Nightingale WK" userId="81feab1a8ca37eeb" providerId="LiveId" clId="{811910E2-B275-48AA-9AAC-37FC98B14DCC}" dt="2019-07-01T03:32:58.934" v="1310" actId="26606"/>
          <ac:spMkLst>
            <pc:docMk/>
            <pc:sldMk cId="3751483360" sldId="261"/>
            <ac:spMk id="3" creationId="{29610635-280C-4AC6-AE94-083740DB1E7A}"/>
          </ac:spMkLst>
        </pc:spChg>
        <pc:spChg chg="add del mod">
          <ac:chgData name="Nightingale WK" userId="81feab1a8ca37eeb" providerId="LiveId" clId="{811910E2-B275-48AA-9AAC-37FC98B14DCC}" dt="2019-07-01T03:32:43.406" v="1308"/>
          <ac:spMkLst>
            <pc:docMk/>
            <pc:sldMk cId="3751483360" sldId="261"/>
            <ac:spMk id="4" creationId="{302E02E9-36DC-416C-9C65-A9BEBFB4575C}"/>
          </ac:spMkLst>
        </pc:spChg>
        <pc:spChg chg="add del">
          <ac:chgData name="Nightingale WK" userId="81feab1a8ca37eeb" providerId="LiveId" clId="{811910E2-B275-48AA-9AAC-37FC98B14DCC}" dt="2019-07-01T03:32:58.934" v="1310" actId="26606"/>
          <ac:spMkLst>
            <pc:docMk/>
            <pc:sldMk cId="3751483360" sldId="261"/>
            <ac:spMk id="10" creationId="{E446B7E6-8568-417F-959E-DB3D1E70F648}"/>
          </ac:spMkLst>
        </pc:spChg>
        <pc:picChg chg="add mod">
          <ac:chgData name="Nightingale WK" userId="81feab1a8ca37eeb" providerId="LiveId" clId="{811910E2-B275-48AA-9AAC-37FC98B14DCC}" dt="2019-07-01T06:39:35.017" v="8312" actId="14826"/>
          <ac:picMkLst>
            <pc:docMk/>
            <pc:sldMk cId="3751483360" sldId="261"/>
            <ac:picMk id="5" creationId="{CAB1AF69-B3CD-405D-9C04-F54382D5BC8F}"/>
          </ac:picMkLst>
        </pc:picChg>
      </pc:sldChg>
      <pc:sldChg chg="addSp delSp modSp add modTransition">
        <pc:chgData name="Nightingale WK" userId="81feab1a8ca37eeb" providerId="LiveId" clId="{811910E2-B275-48AA-9AAC-37FC98B14DCC}" dt="2019-07-01T06:56:08.431" v="9876"/>
        <pc:sldMkLst>
          <pc:docMk/>
          <pc:sldMk cId="3591740594" sldId="262"/>
        </pc:sldMkLst>
        <pc:spChg chg="mod">
          <ac:chgData name="Nightingale WK" userId="81feab1a8ca37eeb" providerId="LiveId" clId="{811910E2-B275-48AA-9AAC-37FC98B14DCC}" dt="2019-07-01T06:06:03.427" v="4406"/>
          <ac:spMkLst>
            <pc:docMk/>
            <pc:sldMk cId="3591740594" sldId="262"/>
            <ac:spMk id="2" creationId="{B0F00702-BE30-41F3-B73B-A5642F633DA5}"/>
          </ac:spMkLst>
        </pc:spChg>
        <pc:spChg chg="del">
          <ac:chgData name="Nightingale WK" userId="81feab1a8ca37eeb" providerId="LiveId" clId="{811910E2-B275-48AA-9AAC-37FC98B14DCC}" dt="2019-07-01T03:33:36.506" v="1361"/>
          <ac:spMkLst>
            <pc:docMk/>
            <pc:sldMk cId="3591740594" sldId="262"/>
            <ac:spMk id="3" creationId="{FB350D0F-C871-4153-9937-3E05C8AD6F2E}"/>
          </ac:spMkLst>
        </pc:spChg>
        <pc:spChg chg="del">
          <ac:chgData name="Nightingale WK" userId="81feab1a8ca37eeb" providerId="LiveId" clId="{811910E2-B275-48AA-9AAC-37FC98B14DCC}" dt="2019-07-01T03:33:36.506" v="1361"/>
          <ac:spMkLst>
            <pc:docMk/>
            <pc:sldMk cId="3591740594" sldId="262"/>
            <ac:spMk id="4" creationId="{0C381D96-1929-4BB3-801F-E1E5E3EF7120}"/>
          </ac:spMkLst>
        </pc:spChg>
        <pc:spChg chg="add mod">
          <ac:chgData name="Nightingale WK" userId="81feab1a8ca37eeb" providerId="LiveId" clId="{811910E2-B275-48AA-9AAC-37FC98B14DCC}" dt="2019-07-01T03:34:38.411" v="1728" actId="20577"/>
          <ac:spMkLst>
            <pc:docMk/>
            <pc:sldMk cId="3591740594" sldId="262"/>
            <ac:spMk id="5" creationId="{FCA8F33F-E409-4A06-9F64-CA6336628AA5}"/>
          </ac:spMkLst>
        </pc:spChg>
        <pc:spChg chg="add del mod">
          <ac:chgData name="Nightingale WK" userId="81feab1a8ca37eeb" providerId="LiveId" clId="{811910E2-B275-48AA-9AAC-37FC98B14DCC}" dt="2019-07-01T03:39:12.264" v="1730"/>
          <ac:spMkLst>
            <pc:docMk/>
            <pc:sldMk cId="3591740594" sldId="262"/>
            <ac:spMk id="6" creationId="{9F3C7646-D065-4F22-AFF8-1007543D70A8}"/>
          </ac:spMkLst>
        </pc:spChg>
        <pc:picChg chg="add mod">
          <ac:chgData name="Nightingale WK" userId="81feab1a8ca37eeb" providerId="LiveId" clId="{811910E2-B275-48AA-9AAC-37FC98B14DCC}" dt="2019-07-01T03:39:33.143" v="1742" actId="1076"/>
          <ac:picMkLst>
            <pc:docMk/>
            <pc:sldMk cId="3591740594" sldId="262"/>
            <ac:picMk id="8" creationId="{6E9304E1-E77A-4BF2-B350-FCB7AA41B88E}"/>
          </ac:picMkLst>
        </pc:picChg>
        <pc:picChg chg="add mod">
          <ac:chgData name="Nightingale WK" userId="81feab1a8ca37eeb" providerId="LiveId" clId="{811910E2-B275-48AA-9AAC-37FC98B14DCC}" dt="2019-07-01T03:39:33.143" v="1742" actId="1076"/>
          <ac:picMkLst>
            <pc:docMk/>
            <pc:sldMk cId="3591740594" sldId="262"/>
            <ac:picMk id="10" creationId="{B217C3C9-52A4-4604-86EA-4F0314DB05D9}"/>
          </ac:picMkLst>
        </pc:picChg>
      </pc:sldChg>
      <pc:sldChg chg="addSp delSp modSp add modTransition">
        <pc:chgData name="Nightingale WK" userId="81feab1a8ca37eeb" providerId="LiveId" clId="{811910E2-B275-48AA-9AAC-37FC98B14DCC}" dt="2019-07-01T06:56:08.431" v="9876"/>
        <pc:sldMkLst>
          <pc:docMk/>
          <pc:sldMk cId="182326737" sldId="263"/>
        </pc:sldMkLst>
        <pc:spChg chg="mod">
          <ac:chgData name="Nightingale WK" userId="81feab1a8ca37eeb" providerId="LiveId" clId="{811910E2-B275-48AA-9AAC-37FC98B14DCC}" dt="2019-07-01T06:06:05.967" v="4410"/>
          <ac:spMkLst>
            <pc:docMk/>
            <pc:sldMk cId="182326737" sldId="263"/>
            <ac:spMk id="2" creationId="{B0F00702-BE30-41F3-B73B-A5642F633DA5}"/>
          </ac:spMkLst>
        </pc:spChg>
        <pc:spChg chg="mod">
          <ac:chgData name="Nightingale WK" userId="81feab1a8ca37eeb" providerId="LiveId" clId="{811910E2-B275-48AA-9AAC-37FC98B14DCC}" dt="2019-07-01T03:44:47.157" v="2406" actId="14100"/>
          <ac:spMkLst>
            <pc:docMk/>
            <pc:sldMk cId="182326737" sldId="263"/>
            <ac:spMk id="5" creationId="{FCA8F33F-E409-4A06-9F64-CA6336628AA5}"/>
          </ac:spMkLst>
        </pc:spChg>
        <pc:spChg chg="add del mod">
          <ac:chgData name="Nightingale WK" userId="81feab1a8ca37eeb" providerId="LiveId" clId="{811910E2-B275-48AA-9AAC-37FC98B14DCC}" dt="2019-07-01T03:43:49.138" v="2379"/>
          <ac:spMkLst>
            <pc:docMk/>
            <pc:sldMk cId="182326737" sldId="263"/>
            <ac:spMk id="7" creationId="{BDDD1614-E153-40BD-B243-0B0AD79E3862}"/>
          </ac:spMkLst>
        </pc:spChg>
        <pc:spChg chg="add del mod">
          <ac:chgData name="Nightingale WK" userId="81feab1a8ca37eeb" providerId="LiveId" clId="{811910E2-B275-48AA-9AAC-37FC98B14DCC}" dt="2019-07-01T03:43:54.193" v="2381" actId="478"/>
          <ac:spMkLst>
            <pc:docMk/>
            <pc:sldMk cId="182326737" sldId="263"/>
            <ac:spMk id="12" creationId="{21B1FF42-56A4-462F-AE03-7FFEB3EEE403}"/>
          </ac:spMkLst>
        </pc:spChg>
        <pc:picChg chg="add mod">
          <ac:chgData name="Nightingale WK" userId="81feab1a8ca37eeb" providerId="LiveId" clId="{811910E2-B275-48AA-9AAC-37FC98B14DCC}" dt="2019-07-01T03:44:49.637" v="2407" actId="1076"/>
          <ac:picMkLst>
            <pc:docMk/>
            <pc:sldMk cId="182326737" sldId="263"/>
            <ac:picMk id="4" creationId="{16A7CFAA-B527-45DA-8385-C64656E88FD5}"/>
          </ac:picMkLst>
        </pc:picChg>
        <pc:picChg chg="del">
          <ac:chgData name="Nightingale WK" userId="81feab1a8ca37eeb" providerId="LiveId" clId="{811910E2-B275-48AA-9AAC-37FC98B14DCC}" dt="2019-07-01T03:43:45.577" v="2378" actId="478"/>
          <ac:picMkLst>
            <pc:docMk/>
            <pc:sldMk cId="182326737" sldId="263"/>
            <ac:picMk id="8" creationId="{6E9304E1-E77A-4BF2-B350-FCB7AA41B88E}"/>
          </ac:picMkLst>
        </pc:picChg>
        <pc:picChg chg="del">
          <ac:chgData name="Nightingale WK" userId="81feab1a8ca37eeb" providerId="LiveId" clId="{811910E2-B275-48AA-9AAC-37FC98B14DCC}" dt="2019-07-01T03:43:55.891" v="2382" actId="478"/>
          <ac:picMkLst>
            <pc:docMk/>
            <pc:sldMk cId="182326737" sldId="263"/>
            <ac:picMk id="10" creationId="{B217C3C9-52A4-4604-86EA-4F0314DB05D9}"/>
          </ac:picMkLst>
        </pc:picChg>
        <pc:picChg chg="add del mod">
          <ac:chgData name="Nightingale WK" userId="81feab1a8ca37eeb" providerId="LiveId" clId="{811910E2-B275-48AA-9AAC-37FC98B14DCC}" dt="2019-07-01T03:43:51.905" v="2380" actId="478"/>
          <ac:picMkLst>
            <pc:docMk/>
            <pc:sldMk cId="182326737" sldId="263"/>
            <ac:picMk id="11" creationId="{1ADE3191-3328-4AFC-8C13-805B316A2878}"/>
          </ac:picMkLst>
        </pc:picChg>
        <pc:picChg chg="add mod">
          <ac:chgData name="Nightingale WK" userId="81feab1a8ca37eeb" providerId="LiveId" clId="{811910E2-B275-48AA-9AAC-37FC98B14DCC}" dt="2019-07-01T03:49:03.900" v="2766" actId="1076"/>
          <ac:picMkLst>
            <pc:docMk/>
            <pc:sldMk cId="182326737" sldId="263"/>
            <ac:picMk id="14" creationId="{E284788E-8894-4D9C-ABAC-6FF8D93A11AE}"/>
          </ac:picMkLst>
        </pc:picChg>
        <pc:picChg chg="add mod">
          <ac:chgData name="Nightingale WK" userId="81feab1a8ca37eeb" providerId="LiveId" clId="{811910E2-B275-48AA-9AAC-37FC98B14DCC}" dt="2019-07-01T03:44:52.597" v="2409" actId="1076"/>
          <ac:picMkLst>
            <pc:docMk/>
            <pc:sldMk cId="182326737" sldId="263"/>
            <ac:picMk id="16" creationId="{6CC283FF-4E55-49DF-BB11-8D68B188BE03}"/>
          </ac:picMkLst>
        </pc:picChg>
      </pc:sldChg>
      <pc:sldChg chg="addSp delSp modSp add modTransition">
        <pc:chgData name="Nightingale WK" userId="81feab1a8ca37eeb" providerId="LiveId" clId="{811910E2-B275-48AA-9AAC-37FC98B14DCC}" dt="2019-07-01T06:56:08.431" v="9876"/>
        <pc:sldMkLst>
          <pc:docMk/>
          <pc:sldMk cId="2125196528" sldId="264"/>
        </pc:sldMkLst>
        <pc:spChg chg="mod">
          <ac:chgData name="Nightingale WK" userId="81feab1a8ca37eeb" providerId="LiveId" clId="{811910E2-B275-48AA-9AAC-37FC98B14DCC}" dt="2019-07-01T06:06:08.453" v="4414"/>
          <ac:spMkLst>
            <pc:docMk/>
            <pc:sldMk cId="2125196528" sldId="264"/>
            <ac:spMk id="2" creationId="{B0F00702-BE30-41F3-B73B-A5642F633DA5}"/>
          </ac:spMkLst>
        </pc:spChg>
        <pc:spChg chg="add del mod">
          <ac:chgData name="Nightingale WK" userId="81feab1a8ca37eeb" providerId="LiveId" clId="{811910E2-B275-48AA-9AAC-37FC98B14DCC}" dt="2019-07-01T03:47:08.197" v="2457"/>
          <ac:spMkLst>
            <pc:docMk/>
            <pc:sldMk cId="2125196528" sldId="264"/>
            <ac:spMk id="3" creationId="{DFA3F6CF-1B4F-4122-9C53-82F80B0ADD51}"/>
          </ac:spMkLst>
        </pc:spChg>
        <pc:spChg chg="mod">
          <ac:chgData name="Nightingale WK" userId="81feab1a8ca37eeb" providerId="LiveId" clId="{811910E2-B275-48AA-9AAC-37FC98B14DCC}" dt="2019-07-01T03:50:25.900" v="2841"/>
          <ac:spMkLst>
            <pc:docMk/>
            <pc:sldMk cId="2125196528" sldId="264"/>
            <ac:spMk id="5" creationId="{FCA8F33F-E409-4A06-9F64-CA6336628AA5}"/>
          </ac:spMkLst>
        </pc:spChg>
        <pc:spChg chg="add del mod">
          <ac:chgData name="Nightingale WK" userId="81feab1a8ca37eeb" providerId="LiveId" clId="{811910E2-B275-48AA-9AAC-37FC98B14DCC}" dt="2019-07-01T03:47:08.197" v="2457"/>
          <ac:spMkLst>
            <pc:docMk/>
            <pc:sldMk cId="2125196528" sldId="264"/>
            <ac:spMk id="6" creationId="{20EE82B8-6931-4D8B-BEB2-8EFF12F6AEA5}"/>
          </ac:spMkLst>
        </pc:spChg>
        <pc:spChg chg="add del mod">
          <ac:chgData name="Nightingale WK" userId="81feab1a8ca37eeb" providerId="LiveId" clId="{811910E2-B275-48AA-9AAC-37FC98B14DCC}" dt="2019-07-01T03:47:08.197" v="2457"/>
          <ac:spMkLst>
            <pc:docMk/>
            <pc:sldMk cId="2125196528" sldId="264"/>
            <ac:spMk id="7" creationId="{EB820B5D-E1DE-4183-A289-50A5CCF891A1}"/>
          </ac:spMkLst>
        </pc:spChg>
        <pc:spChg chg="add del mod">
          <ac:chgData name="Nightingale WK" userId="81feab1a8ca37eeb" providerId="LiveId" clId="{811910E2-B275-48AA-9AAC-37FC98B14DCC}" dt="2019-07-01T03:47:10.537" v="2458"/>
          <ac:spMkLst>
            <pc:docMk/>
            <pc:sldMk cId="2125196528" sldId="264"/>
            <ac:spMk id="8" creationId="{52050E44-B5C7-478F-A0A1-34A91CB5F443}"/>
          </ac:spMkLst>
        </pc:spChg>
        <pc:spChg chg="add del mod">
          <ac:chgData name="Nightingale WK" userId="81feab1a8ca37eeb" providerId="LiveId" clId="{811910E2-B275-48AA-9AAC-37FC98B14DCC}" dt="2019-07-01T03:47:33.318" v="2460"/>
          <ac:spMkLst>
            <pc:docMk/>
            <pc:sldMk cId="2125196528" sldId="264"/>
            <ac:spMk id="12" creationId="{D95663EC-2AC0-4B0F-B860-4C80203B05F1}"/>
          </ac:spMkLst>
        </pc:spChg>
        <pc:picChg chg="del">
          <ac:chgData name="Nightingale WK" userId="81feab1a8ca37eeb" providerId="LiveId" clId="{811910E2-B275-48AA-9AAC-37FC98B14DCC}" dt="2019-07-01T03:47:00.112" v="2453" actId="478"/>
          <ac:picMkLst>
            <pc:docMk/>
            <pc:sldMk cId="2125196528" sldId="264"/>
            <ac:picMk id="4" creationId="{16A7CFAA-B527-45DA-8385-C64656E88FD5}"/>
          </ac:picMkLst>
        </pc:picChg>
        <pc:picChg chg="add del mod">
          <ac:chgData name="Nightingale WK" userId="81feab1a8ca37eeb" providerId="LiveId" clId="{811910E2-B275-48AA-9AAC-37FC98B14DCC}" dt="2019-07-01T03:47:29.532" v="2459" actId="478"/>
          <ac:picMkLst>
            <pc:docMk/>
            <pc:sldMk cId="2125196528" sldId="264"/>
            <ac:picMk id="13" creationId="{556EC817-3FB4-4091-A21A-459AEEC73C80}"/>
          </ac:picMkLst>
        </pc:picChg>
        <pc:picChg chg="del">
          <ac:chgData name="Nightingale WK" userId="81feab1a8ca37eeb" providerId="LiveId" clId="{811910E2-B275-48AA-9AAC-37FC98B14DCC}" dt="2019-07-01T03:47:05.159" v="2456"/>
          <ac:picMkLst>
            <pc:docMk/>
            <pc:sldMk cId="2125196528" sldId="264"/>
            <ac:picMk id="14" creationId="{E284788E-8894-4D9C-ABAC-6FF8D93A11AE}"/>
          </ac:picMkLst>
        </pc:picChg>
        <pc:picChg chg="del">
          <ac:chgData name="Nightingale WK" userId="81feab1a8ca37eeb" providerId="LiveId" clId="{811910E2-B275-48AA-9AAC-37FC98B14DCC}" dt="2019-07-01T03:47:00.699" v="2454" actId="478"/>
          <ac:picMkLst>
            <pc:docMk/>
            <pc:sldMk cId="2125196528" sldId="264"/>
            <ac:picMk id="16" creationId="{6CC283FF-4E55-49DF-BB11-8D68B188BE03}"/>
          </ac:picMkLst>
        </pc:picChg>
        <pc:picChg chg="add mod">
          <ac:chgData name="Nightingale WK" userId="81feab1a8ca37eeb" providerId="LiveId" clId="{811910E2-B275-48AA-9AAC-37FC98B14DCC}" dt="2019-07-01T03:56:32.216" v="3387" actId="1076"/>
          <ac:picMkLst>
            <pc:docMk/>
            <pc:sldMk cId="2125196528" sldId="264"/>
            <ac:picMk id="17" creationId="{F266A9EA-FA99-44DE-BFE8-90441DC400FF}"/>
          </ac:picMkLst>
        </pc:picChg>
        <pc:picChg chg="add del">
          <ac:chgData name="Nightingale WK" userId="81feab1a8ca37eeb" providerId="LiveId" clId="{811910E2-B275-48AA-9AAC-37FC98B14DCC}" dt="2019-07-01T03:49:10.515" v="2770" actId="478"/>
          <ac:picMkLst>
            <pc:docMk/>
            <pc:sldMk cId="2125196528" sldId="264"/>
            <ac:picMk id="18" creationId="{33F3AD1B-AA7D-48C2-B29D-E1D9B107730C}"/>
          </ac:picMkLst>
        </pc:picChg>
        <pc:picChg chg="add mod">
          <ac:chgData name="Nightingale WK" userId="81feab1a8ca37eeb" providerId="LiveId" clId="{811910E2-B275-48AA-9AAC-37FC98B14DCC}" dt="2019-07-01T03:58:44.386" v="3388" actId="14826"/>
          <ac:picMkLst>
            <pc:docMk/>
            <pc:sldMk cId="2125196528" sldId="264"/>
            <ac:picMk id="19" creationId="{5F8AA5D8-D917-44BF-92E2-F62CE4148940}"/>
          </ac:picMkLst>
        </pc:picChg>
      </pc:sldChg>
      <pc:sldChg chg="addSp delSp modSp add del">
        <pc:chgData name="Nightingale WK" userId="81feab1a8ca37eeb" providerId="LiveId" clId="{811910E2-B275-48AA-9AAC-37FC98B14DCC}" dt="2019-07-01T03:55:29.497" v="3374" actId="2696"/>
        <pc:sldMkLst>
          <pc:docMk/>
          <pc:sldMk cId="1530447526" sldId="265"/>
        </pc:sldMkLst>
        <pc:spChg chg="mod">
          <ac:chgData name="Nightingale WK" userId="81feab1a8ca37eeb" providerId="LiveId" clId="{811910E2-B275-48AA-9AAC-37FC98B14DCC}" dt="2019-07-01T03:49:30.741" v="2802"/>
          <ac:spMkLst>
            <pc:docMk/>
            <pc:sldMk cId="1530447526" sldId="265"/>
            <ac:spMk id="2" creationId="{B0F00702-BE30-41F3-B73B-A5642F633DA5}"/>
          </ac:spMkLst>
        </pc:spChg>
        <pc:spChg chg="mod">
          <ac:chgData name="Nightingale WK" userId="81feab1a8ca37eeb" providerId="LiveId" clId="{811910E2-B275-48AA-9AAC-37FC98B14DCC}" dt="2019-07-01T03:55:13.374" v="3369"/>
          <ac:spMkLst>
            <pc:docMk/>
            <pc:sldMk cId="1530447526" sldId="265"/>
            <ac:spMk id="5" creationId="{FCA8F33F-E409-4A06-9F64-CA6336628AA5}"/>
          </ac:spMkLst>
        </pc:spChg>
        <pc:picChg chg="add del mod">
          <ac:chgData name="Nightingale WK" userId="81feab1a8ca37eeb" providerId="LiveId" clId="{811910E2-B275-48AA-9AAC-37FC98B14DCC}" dt="2019-07-01T03:54:47.713" v="3360"/>
          <ac:picMkLst>
            <pc:docMk/>
            <pc:sldMk cId="1530447526" sldId="265"/>
            <ac:picMk id="4" creationId="{B14793E1-847A-403D-9944-76454E310153}"/>
          </ac:picMkLst>
        </pc:picChg>
        <pc:picChg chg="add del mod">
          <ac:chgData name="Nightingale WK" userId="81feab1a8ca37eeb" providerId="LiveId" clId="{811910E2-B275-48AA-9AAC-37FC98B14DCC}" dt="2019-07-01T03:54:47.713" v="3360"/>
          <ac:picMkLst>
            <pc:docMk/>
            <pc:sldMk cId="1530447526" sldId="265"/>
            <ac:picMk id="7" creationId="{CD3544AB-D445-44BC-B6CB-B45F37A3D997}"/>
          </ac:picMkLst>
        </pc:picChg>
        <pc:picChg chg="add del mod">
          <ac:chgData name="Nightingale WK" userId="81feab1a8ca37eeb" providerId="LiveId" clId="{811910E2-B275-48AA-9AAC-37FC98B14DCC}" dt="2019-07-01T03:54:47.713" v="3360"/>
          <ac:picMkLst>
            <pc:docMk/>
            <pc:sldMk cId="1530447526" sldId="265"/>
            <ac:picMk id="9" creationId="{69F613B7-1721-445F-B721-847F472658AA}"/>
          </ac:picMkLst>
        </pc:picChg>
        <pc:picChg chg="add mod">
          <ac:chgData name="Nightingale WK" userId="81feab1a8ca37eeb" providerId="LiveId" clId="{811910E2-B275-48AA-9AAC-37FC98B14DCC}" dt="2019-07-01T03:54:59.813" v="3366" actId="1076"/>
          <ac:picMkLst>
            <pc:docMk/>
            <pc:sldMk cId="1530447526" sldId="265"/>
            <ac:picMk id="11" creationId="{C2FCB9A2-2F93-40A8-805B-E2232AC694AD}"/>
          </ac:picMkLst>
        </pc:picChg>
      </pc:sldChg>
      <pc:sldChg chg="addSp delSp modSp add ord modTransition">
        <pc:chgData name="Nightingale WK" userId="81feab1a8ca37eeb" providerId="LiveId" clId="{811910E2-B275-48AA-9AAC-37FC98B14DCC}" dt="2019-07-01T06:56:08.431" v="9876"/>
        <pc:sldMkLst>
          <pc:docMk/>
          <pc:sldMk cId="1562410073" sldId="266"/>
        </pc:sldMkLst>
        <pc:spChg chg="mod">
          <ac:chgData name="Nightingale WK" userId="81feab1a8ca37eeb" providerId="LiveId" clId="{811910E2-B275-48AA-9AAC-37FC98B14DCC}" dt="2019-07-01T06:06:11.033" v="4418"/>
          <ac:spMkLst>
            <pc:docMk/>
            <pc:sldMk cId="1562410073" sldId="266"/>
            <ac:spMk id="2" creationId="{B0F00702-BE30-41F3-B73B-A5642F633DA5}"/>
          </ac:spMkLst>
        </pc:spChg>
        <pc:spChg chg="mod">
          <ac:chgData name="Nightingale WK" userId="81feab1a8ca37eeb" providerId="LiveId" clId="{811910E2-B275-48AA-9AAC-37FC98B14DCC}" dt="2019-07-01T03:55:14.688" v="3370"/>
          <ac:spMkLst>
            <pc:docMk/>
            <pc:sldMk cId="1562410073" sldId="266"/>
            <ac:spMk id="5" creationId="{FCA8F33F-E409-4A06-9F64-CA6336628AA5}"/>
          </ac:spMkLst>
        </pc:spChg>
        <pc:picChg chg="del">
          <ac:chgData name="Nightingale WK" userId="81feab1a8ca37eeb" providerId="LiveId" clId="{811910E2-B275-48AA-9AAC-37FC98B14DCC}" dt="2019-07-01T03:55:57.593" v="3380" actId="478"/>
          <ac:picMkLst>
            <pc:docMk/>
            <pc:sldMk cId="1562410073" sldId="266"/>
            <ac:picMk id="4" creationId="{16A7CFAA-B527-45DA-8385-C64656E88FD5}"/>
          </ac:picMkLst>
        </pc:picChg>
        <pc:picChg chg="add mod">
          <ac:chgData name="Nightingale WK" userId="81feab1a8ca37eeb" providerId="LiveId" clId="{811910E2-B275-48AA-9AAC-37FC98B14DCC}" dt="2019-07-01T03:56:00.036" v="3381" actId="14100"/>
          <ac:picMkLst>
            <pc:docMk/>
            <pc:sldMk cId="1562410073" sldId="266"/>
            <ac:picMk id="6" creationId="{4CE38296-840F-4A00-A467-AC3046D54010}"/>
          </ac:picMkLst>
        </pc:picChg>
        <pc:picChg chg="add del mod">
          <ac:chgData name="Nightingale WK" userId="81feab1a8ca37eeb" providerId="LiveId" clId="{811910E2-B275-48AA-9AAC-37FC98B14DCC}" dt="2019-07-01T03:59:09.419" v="3393"/>
          <ac:picMkLst>
            <pc:docMk/>
            <pc:sldMk cId="1562410073" sldId="266"/>
            <ac:picMk id="8" creationId="{F4FA2284-F969-424A-9B1E-6A14C1FCD3A7}"/>
          </ac:picMkLst>
        </pc:picChg>
        <pc:picChg chg="mod">
          <ac:chgData name="Nightingale WK" userId="81feab1a8ca37eeb" providerId="LiveId" clId="{811910E2-B275-48AA-9AAC-37FC98B14DCC}" dt="2019-07-01T03:56:16.298" v="3382" actId="14826"/>
          <ac:picMkLst>
            <pc:docMk/>
            <pc:sldMk cId="1562410073" sldId="266"/>
            <ac:picMk id="14" creationId="{E284788E-8894-4D9C-ABAC-6FF8D93A11AE}"/>
          </ac:picMkLst>
        </pc:picChg>
        <pc:picChg chg="mod">
          <ac:chgData name="Nightingale WK" userId="81feab1a8ca37eeb" providerId="LiveId" clId="{811910E2-B275-48AA-9AAC-37FC98B14DCC}" dt="2019-07-01T03:56:21.518" v="3383" actId="14826"/>
          <ac:picMkLst>
            <pc:docMk/>
            <pc:sldMk cId="1562410073" sldId="266"/>
            <ac:picMk id="16" creationId="{6CC283FF-4E55-49DF-BB11-8D68B188BE03}"/>
          </ac:picMkLst>
        </pc:picChg>
      </pc:sldChg>
      <pc:sldChg chg="delSp modSp add modTransition">
        <pc:chgData name="Nightingale WK" userId="81feab1a8ca37eeb" providerId="LiveId" clId="{811910E2-B275-48AA-9AAC-37FC98B14DCC}" dt="2019-07-01T06:56:08.431" v="9876"/>
        <pc:sldMkLst>
          <pc:docMk/>
          <pc:sldMk cId="4271900013" sldId="267"/>
        </pc:sldMkLst>
        <pc:spChg chg="mod">
          <ac:chgData name="Nightingale WK" userId="81feab1a8ca37eeb" providerId="LiveId" clId="{811910E2-B275-48AA-9AAC-37FC98B14DCC}" dt="2019-07-01T06:06:13.668" v="4422"/>
          <ac:spMkLst>
            <pc:docMk/>
            <pc:sldMk cId="4271900013" sldId="267"/>
            <ac:spMk id="2" creationId="{B0F00702-BE30-41F3-B73B-A5642F633DA5}"/>
          </ac:spMkLst>
        </pc:spChg>
        <pc:spChg chg="mod">
          <ac:chgData name="Nightingale WK" userId="81feab1a8ca37eeb" providerId="LiveId" clId="{811910E2-B275-48AA-9AAC-37FC98B14DCC}" dt="2019-07-01T04:00:25.667" v="3618" actId="14100"/>
          <ac:spMkLst>
            <pc:docMk/>
            <pc:sldMk cId="4271900013" sldId="267"/>
            <ac:spMk id="5" creationId="{FCA8F33F-E409-4A06-9F64-CA6336628AA5}"/>
          </ac:spMkLst>
        </pc:spChg>
        <pc:picChg chg="del">
          <ac:chgData name="Nightingale WK" userId="81feab1a8ca37eeb" providerId="LiveId" clId="{811910E2-B275-48AA-9AAC-37FC98B14DCC}" dt="2019-07-01T04:00:21.925" v="3616" actId="478"/>
          <ac:picMkLst>
            <pc:docMk/>
            <pc:sldMk cId="4271900013" sldId="267"/>
            <ac:picMk id="6" creationId="{4CE38296-840F-4A00-A467-AC3046D54010}"/>
          </ac:picMkLst>
        </pc:picChg>
        <pc:picChg chg="mod">
          <ac:chgData name="Nightingale WK" userId="81feab1a8ca37eeb" providerId="LiveId" clId="{811910E2-B275-48AA-9AAC-37FC98B14DCC}" dt="2019-07-01T04:00:37.392" v="3620" actId="14826"/>
          <ac:picMkLst>
            <pc:docMk/>
            <pc:sldMk cId="4271900013" sldId="267"/>
            <ac:picMk id="14" creationId="{E284788E-8894-4D9C-ABAC-6FF8D93A11AE}"/>
          </ac:picMkLst>
        </pc:picChg>
        <pc:picChg chg="del">
          <ac:chgData name="Nightingale WK" userId="81feab1a8ca37eeb" providerId="LiveId" clId="{811910E2-B275-48AA-9AAC-37FC98B14DCC}" dt="2019-07-01T04:00:22.745" v="3617" actId="478"/>
          <ac:picMkLst>
            <pc:docMk/>
            <pc:sldMk cId="4271900013" sldId="267"/>
            <ac:picMk id="16" creationId="{6CC283FF-4E55-49DF-BB11-8D68B188BE03}"/>
          </ac:picMkLst>
        </pc:picChg>
      </pc:sldChg>
      <pc:sldChg chg="modSp add modTransition">
        <pc:chgData name="Nightingale WK" userId="81feab1a8ca37eeb" providerId="LiveId" clId="{811910E2-B275-48AA-9AAC-37FC98B14DCC}" dt="2019-07-01T06:56:08.431" v="9876"/>
        <pc:sldMkLst>
          <pc:docMk/>
          <pc:sldMk cId="1545213492" sldId="268"/>
        </pc:sldMkLst>
        <pc:spChg chg="mod">
          <ac:chgData name="Nightingale WK" userId="81feab1a8ca37eeb" providerId="LiveId" clId="{811910E2-B275-48AA-9AAC-37FC98B14DCC}" dt="2019-07-01T06:06:16.790" v="4426"/>
          <ac:spMkLst>
            <pc:docMk/>
            <pc:sldMk cId="1545213492" sldId="268"/>
            <ac:spMk id="2" creationId="{B0F00702-BE30-41F3-B73B-A5642F633DA5}"/>
          </ac:spMkLst>
        </pc:spChg>
        <pc:spChg chg="mod">
          <ac:chgData name="Nightingale WK" userId="81feab1a8ca37eeb" providerId="LiveId" clId="{811910E2-B275-48AA-9AAC-37FC98B14DCC}" dt="2019-07-01T04:01:31.286" v="3777"/>
          <ac:spMkLst>
            <pc:docMk/>
            <pc:sldMk cId="1545213492" sldId="268"/>
            <ac:spMk id="5" creationId="{FCA8F33F-E409-4A06-9F64-CA6336628AA5}"/>
          </ac:spMkLst>
        </pc:spChg>
        <pc:picChg chg="mod">
          <ac:chgData name="Nightingale WK" userId="81feab1a8ca37eeb" providerId="LiveId" clId="{811910E2-B275-48AA-9AAC-37FC98B14DCC}" dt="2019-07-01T04:02:10.722" v="3803" actId="14826"/>
          <ac:picMkLst>
            <pc:docMk/>
            <pc:sldMk cId="1545213492" sldId="268"/>
            <ac:picMk id="14" creationId="{E284788E-8894-4D9C-ABAC-6FF8D93A11AE}"/>
          </ac:picMkLst>
        </pc:picChg>
      </pc:sldChg>
      <pc:sldChg chg="addSp delSp modSp add modTransition">
        <pc:chgData name="Nightingale WK" userId="81feab1a8ca37eeb" providerId="LiveId" clId="{811910E2-B275-48AA-9AAC-37FC98B14DCC}" dt="2019-07-01T06:56:08.431" v="9876"/>
        <pc:sldMkLst>
          <pc:docMk/>
          <pc:sldMk cId="1317866507" sldId="269"/>
        </pc:sldMkLst>
        <pc:spChg chg="mod">
          <ac:chgData name="Nightingale WK" userId="81feab1a8ca37eeb" providerId="LiveId" clId="{811910E2-B275-48AA-9AAC-37FC98B14DCC}" dt="2019-07-01T06:06:18.938" v="4430"/>
          <ac:spMkLst>
            <pc:docMk/>
            <pc:sldMk cId="1317866507" sldId="269"/>
            <ac:spMk id="2" creationId="{72AF151C-260E-4F8F-A7E4-69C79E46FA2E}"/>
          </ac:spMkLst>
        </pc:spChg>
        <pc:spChg chg="mod">
          <ac:chgData name="Nightingale WK" userId="81feab1a8ca37eeb" providerId="LiveId" clId="{811910E2-B275-48AA-9AAC-37FC98B14DCC}" dt="2019-07-01T06:03:44.807" v="4376"/>
          <ac:spMkLst>
            <pc:docMk/>
            <pc:sldMk cId="1317866507" sldId="269"/>
            <ac:spMk id="3" creationId="{93E45873-43D3-46EA-931A-1BA6F3020011}"/>
          </ac:spMkLst>
        </pc:spChg>
        <pc:spChg chg="del">
          <ac:chgData name="Nightingale WK" userId="81feab1a8ca37eeb" providerId="LiveId" clId="{811910E2-B275-48AA-9AAC-37FC98B14DCC}" dt="2019-07-01T06:02:10.349" v="4061"/>
          <ac:spMkLst>
            <pc:docMk/>
            <pc:sldMk cId="1317866507" sldId="269"/>
            <ac:spMk id="4" creationId="{5F46AB67-5D99-4DAC-80EE-B9033ECABC0E}"/>
          </ac:spMkLst>
        </pc:spChg>
        <pc:picChg chg="add mod">
          <ac:chgData name="Nightingale WK" userId="81feab1a8ca37eeb" providerId="LiveId" clId="{811910E2-B275-48AA-9AAC-37FC98B14DCC}" dt="2019-07-01T06:02:24.801" v="4068" actId="1076"/>
          <ac:picMkLst>
            <pc:docMk/>
            <pc:sldMk cId="1317866507" sldId="269"/>
            <ac:picMk id="6" creationId="{8B19697E-8C3D-48E2-9901-3BAED2B32C52}"/>
          </ac:picMkLst>
        </pc:picChg>
        <pc:picChg chg="add del mod">
          <ac:chgData name="Nightingale WK" userId="81feab1a8ca37eeb" providerId="LiveId" clId="{811910E2-B275-48AA-9AAC-37FC98B14DCC}" dt="2019-07-01T06:02:26.812" v="4069" actId="478"/>
          <ac:picMkLst>
            <pc:docMk/>
            <pc:sldMk cId="1317866507" sldId="269"/>
            <ac:picMk id="7" creationId="{DDE2BAB8-6DD4-46E9-BA84-0974A401B24F}"/>
          </ac:picMkLst>
        </pc:picChg>
      </pc:sldChg>
      <pc:sldChg chg="addSp delSp modSp add mod ord modTransition setBg delDesignElem">
        <pc:chgData name="Nightingale WK" userId="81feab1a8ca37eeb" providerId="LiveId" clId="{811910E2-B275-48AA-9AAC-37FC98B14DCC}" dt="2019-07-01T06:56:08.431" v="9876"/>
        <pc:sldMkLst>
          <pc:docMk/>
          <pc:sldMk cId="371258020" sldId="270"/>
        </pc:sldMkLst>
        <pc:spChg chg="mod">
          <ac:chgData name="Nightingale WK" userId="81feab1a8ca37eeb" providerId="LiveId" clId="{811910E2-B275-48AA-9AAC-37FC98B14DCC}" dt="2019-07-01T06:05:50.396" v="4398"/>
          <ac:spMkLst>
            <pc:docMk/>
            <pc:sldMk cId="371258020" sldId="270"/>
            <ac:spMk id="7" creationId="{AD54F2FD-BC2A-4307-8CB8-63A66FA62452}"/>
          </ac:spMkLst>
        </pc:spChg>
        <pc:spChg chg="mod">
          <ac:chgData name="Nightingale WK" userId="81feab1a8ca37eeb" providerId="LiveId" clId="{811910E2-B275-48AA-9AAC-37FC98B14DCC}" dt="2019-07-01T06:05:44.616" v="4386"/>
          <ac:spMkLst>
            <pc:docMk/>
            <pc:sldMk cId="371258020" sldId="270"/>
            <ac:spMk id="8" creationId="{9D557ACC-1371-4750-A7CB-EC9B31CF62E1}"/>
          </ac:spMkLst>
        </pc:spChg>
        <pc:spChg chg="add">
          <ac:chgData name="Nightingale WK" userId="81feab1a8ca37eeb" providerId="LiveId" clId="{811910E2-B275-48AA-9AAC-37FC98B14DCC}" dt="2019-07-01T06:05:38.285" v="4379" actId="26606"/>
          <ac:spMkLst>
            <pc:docMk/>
            <pc:sldMk cId="371258020" sldId="270"/>
            <ac:spMk id="13" creationId="{209699A8-9F52-4C34-9606-370C555BC9A1}"/>
          </ac:spMkLst>
        </pc:spChg>
        <pc:spChg chg="del">
          <ac:chgData name="Nightingale WK" userId="81feab1a8ca37eeb" providerId="LiveId" clId="{811910E2-B275-48AA-9AAC-37FC98B14DCC}" dt="2019-07-01T06:05:28.739" v="4378"/>
          <ac:spMkLst>
            <pc:docMk/>
            <pc:sldMk cId="371258020" sldId="270"/>
            <ac:spMk id="27" creationId="{209699A8-9F52-4C34-9606-370C555BC9A1}"/>
          </ac:spMkLst>
        </pc:spChg>
        <pc:cxnChg chg="add">
          <ac:chgData name="Nightingale WK" userId="81feab1a8ca37eeb" providerId="LiveId" clId="{811910E2-B275-48AA-9AAC-37FC98B14DCC}" dt="2019-07-01T06:05:38.285" v="4379" actId="26606"/>
          <ac:cxnSpMkLst>
            <pc:docMk/>
            <pc:sldMk cId="371258020" sldId="270"/>
            <ac:cxnSpMk id="15" creationId="{90CF8BA8-E7AA-4F97-9E4C-CD11742FA003}"/>
          </ac:cxnSpMkLst>
        </pc:cxnChg>
        <pc:cxnChg chg="del">
          <ac:chgData name="Nightingale WK" userId="81feab1a8ca37eeb" providerId="LiveId" clId="{811910E2-B275-48AA-9AAC-37FC98B14DCC}" dt="2019-07-01T06:05:28.739" v="4378"/>
          <ac:cxnSpMkLst>
            <pc:docMk/>
            <pc:sldMk cId="371258020" sldId="270"/>
            <ac:cxnSpMk id="29" creationId="{90CF8BA8-E7AA-4F97-9E4C-CD11742FA003}"/>
          </ac:cxnSpMkLst>
        </pc:cxnChg>
      </pc:sldChg>
      <pc:sldChg chg="addSp delSp modSp add modTransition">
        <pc:chgData name="Nightingale WK" userId="81feab1a8ca37eeb" providerId="LiveId" clId="{811910E2-B275-48AA-9AAC-37FC98B14DCC}" dt="2019-07-01T06:56:08.431" v="9876"/>
        <pc:sldMkLst>
          <pc:docMk/>
          <pc:sldMk cId="1562860889" sldId="271"/>
        </pc:sldMkLst>
        <pc:spChg chg="mod">
          <ac:chgData name="Nightingale WK" userId="81feab1a8ca37eeb" providerId="LiveId" clId="{811910E2-B275-48AA-9AAC-37FC98B14DCC}" dt="2019-07-01T06:08:41.557" v="4874"/>
          <ac:spMkLst>
            <pc:docMk/>
            <pc:sldMk cId="1562860889" sldId="271"/>
            <ac:spMk id="2" creationId="{C65BDC53-8697-4A2C-9259-455F2283A360}"/>
          </ac:spMkLst>
        </pc:spChg>
        <pc:spChg chg="mod">
          <ac:chgData name="Nightingale WK" userId="81feab1a8ca37eeb" providerId="LiveId" clId="{811910E2-B275-48AA-9AAC-37FC98B14DCC}" dt="2019-07-01T06:23:35.845" v="6449"/>
          <ac:spMkLst>
            <pc:docMk/>
            <pc:sldMk cId="1562860889" sldId="271"/>
            <ac:spMk id="3" creationId="{B23C3D62-E40A-4A64-ACBC-2F47BAB017ED}"/>
          </ac:spMkLst>
        </pc:spChg>
        <pc:spChg chg="add del mod">
          <ac:chgData name="Nightingale WK" userId="81feab1a8ca37eeb" providerId="LiveId" clId="{811910E2-B275-48AA-9AAC-37FC98B14DCC}" dt="2019-07-01T06:08:10.169" v="4839"/>
          <ac:spMkLst>
            <pc:docMk/>
            <pc:sldMk cId="1562860889" sldId="271"/>
            <ac:spMk id="4" creationId="{3BD45462-B378-424D-AF36-0F0D9EE197EE}"/>
          </ac:spMkLst>
        </pc:spChg>
        <pc:picChg chg="add mod">
          <ac:chgData name="Nightingale WK" userId="81feab1a8ca37eeb" providerId="LiveId" clId="{811910E2-B275-48AA-9AAC-37FC98B14DCC}" dt="2019-07-01T06:08:10.169" v="4839"/>
          <ac:picMkLst>
            <pc:docMk/>
            <pc:sldMk cId="1562860889" sldId="271"/>
            <ac:picMk id="5" creationId="{9DD280A4-FE25-45C3-AAB1-5150B99EDB19}"/>
          </ac:picMkLst>
        </pc:picChg>
      </pc:sldChg>
      <pc:sldChg chg="addSp delSp modSp add modTransition">
        <pc:chgData name="Nightingale WK" userId="81feab1a8ca37eeb" providerId="LiveId" clId="{811910E2-B275-48AA-9AAC-37FC98B14DCC}" dt="2019-07-01T06:56:08.431" v="9876"/>
        <pc:sldMkLst>
          <pc:docMk/>
          <pc:sldMk cId="2377871373" sldId="272"/>
        </pc:sldMkLst>
        <pc:spChg chg="mod">
          <ac:chgData name="Nightingale WK" userId="81feab1a8ca37eeb" providerId="LiveId" clId="{811910E2-B275-48AA-9AAC-37FC98B14DCC}" dt="2019-07-01T06:08:37.092" v="4870"/>
          <ac:spMkLst>
            <pc:docMk/>
            <pc:sldMk cId="2377871373" sldId="272"/>
            <ac:spMk id="2" creationId="{C65BDC53-8697-4A2C-9259-455F2283A360}"/>
          </ac:spMkLst>
        </pc:spChg>
        <pc:spChg chg="mod">
          <ac:chgData name="Nightingale WK" userId="81feab1a8ca37eeb" providerId="LiveId" clId="{811910E2-B275-48AA-9AAC-37FC98B14DCC}" dt="2019-07-01T06:10:24.827" v="5162" actId="20577"/>
          <ac:spMkLst>
            <pc:docMk/>
            <pc:sldMk cId="2377871373" sldId="272"/>
            <ac:spMk id="3" creationId="{B23C3D62-E40A-4A64-ACBC-2F47BAB017ED}"/>
          </ac:spMkLst>
        </pc:spChg>
        <pc:picChg chg="add del">
          <ac:chgData name="Nightingale WK" userId="81feab1a8ca37eeb" providerId="LiveId" clId="{811910E2-B275-48AA-9AAC-37FC98B14DCC}" dt="2019-07-01T06:08:51.847" v="4876"/>
          <ac:picMkLst>
            <pc:docMk/>
            <pc:sldMk cId="2377871373" sldId="272"/>
            <ac:picMk id="4" creationId="{E4ED0CB6-287F-408A-A1E3-A76D5D8F1443}"/>
          </ac:picMkLst>
        </pc:picChg>
        <pc:picChg chg="mod">
          <ac:chgData name="Nightingale WK" userId="81feab1a8ca37eeb" providerId="LiveId" clId="{811910E2-B275-48AA-9AAC-37FC98B14DCC}" dt="2019-07-01T06:09:01.493" v="4877" actId="14826"/>
          <ac:picMkLst>
            <pc:docMk/>
            <pc:sldMk cId="2377871373" sldId="272"/>
            <ac:picMk id="5" creationId="{9DD280A4-FE25-45C3-AAB1-5150B99EDB19}"/>
          </ac:picMkLst>
        </pc:picChg>
      </pc:sldChg>
      <pc:sldChg chg="modSp add modTransition">
        <pc:chgData name="Nightingale WK" userId="81feab1a8ca37eeb" providerId="LiveId" clId="{811910E2-B275-48AA-9AAC-37FC98B14DCC}" dt="2019-07-01T06:56:08.431" v="9876"/>
        <pc:sldMkLst>
          <pc:docMk/>
          <pc:sldMk cId="127554943" sldId="273"/>
        </pc:sldMkLst>
        <pc:spChg chg="mod">
          <ac:chgData name="Nightingale WK" userId="81feab1a8ca37eeb" providerId="LiveId" clId="{811910E2-B275-48AA-9AAC-37FC98B14DCC}" dt="2019-07-01T06:11:07.565" v="5335"/>
          <ac:spMkLst>
            <pc:docMk/>
            <pc:sldMk cId="127554943" sldId="273"/>
            <ac:spMk id="2" creationId="{C65BDC53-8697-4A2C-9259-455F2283A360}"/>
          </ac:spMkLst>
        </pc:spChg>
        <pc:spChg chg="mod">
          <ac:chgData name="Nightingale WK" userId="81feab1a8ca37eeb" providerId="LiveId" clId="{811910E2-B275-48AA-9AAC-37FC98B14DCC}" dt="2019-07-01T06:11:55.396" v="5620"/>
          <ac:spMkLst>
            <pc:docMk/>
            <pc:sldMk cId="127554943" sldId="273"/>
            <ac:spMk id="3" creationId="{B23C3D62-E40A-4A64-ACBC-2F47BAB017ED}"/>
          </ac:spMkLst>
        </pc:spChg>
      </pc:sldChg>
      <pc:sldChg chg="addSp delSp modSp add modTransition">
        <pc:chgData name="Nightingale WK" userId="81feab1a8ca37eeb" providerId="LiveId" clId="{811910E2-B275-48AA-9AAC-37FC98B14DCC}" dt="2019-07-01T06:56:08.431" v="9876"/>
        <pc:sldMkLst>
          <pc:docMk/>
          <pc:sldMk cId="2843593588" sldId="274"/>
        </pc:sldMkLst>
        <pc:spChg chg="mod">
          <ac:chgData name="Nightingale WK" userId="81feab1a8ca37eeb" providerId="LiveId" clId="{811910E2-B275-48AA-9AAC-37FC98B14DCC}" dt="2019-07-01T06:15:46.830" v="5661"/>
          <ac:spMkLst>
            <pc:docMk/>
            <pc:sldMk cId="2843593588" sldId="274"/>
            <ac:spMk id="2" creationId="{96B322B1-53D6-42A1-BB4B-BBD3DBA44910}"/>
          </ac:spMkLst>
        </pc:spChg>
        <pc:spChg chg="mod">
          <ac:chgData name="Nightingale WK" userId="81feab1a8ca37eeb" providerId="LiveId" clId="{811910E2-B275-48AA-9AAC-37FC98B14DCC}" dt="2019-07-01T06:18:47.571" v="6349"/>
          <ac:spMkLst>
            <pc:docMk/>
            <pc:sldMk cId="2843593588" sldId="274"/>
            <ac:spMk id="3" creationId="{6041E5C8-15FE-4BA6-AB74-9481EA97AABB}"/>
          </ac:spMkLst>
        </pc:spChg>
        <pc:spChg chg="del">
          <ac:chgData name="Nightingale WK" userId="81feab1a8ca37eeb" providerId="LiveId" clId="{811910E2-B275-48AA-9AAC-37FC98B14DCC}" dt="2019-07-01T06:15:31.299" v="5622" actId="931"/>
          <ac:spMkLst>
            <pc:docMk/>
            <pc:sldMk cId="2843593588" sldId="274"/>
            <ac:spMk id="4" creationId="{59904A3F-1B5F-4726-8AC4-7676B7273C06}"/>
          </ac:spMkLst>
        </pc:spChg>
        <pc:picChg chg="add mod">
          <ac:chgData name="Nightingale WK" userId="81feab1a8ca37eeb" providerId="LiveId" clId="{811910E2-B275-48AA-9AAC-37FC98B14DCC}" dt="2019-07-01T06:15:33.062" v="5624" actId="962"/>
          <ac:picMkLst>
            <pc:docMk/>
            <pc:sldMk cId="2843593588" sldId="274"/>
            <ac:picMk id="6" creationId="{C8EDE07E-EF05-4D96-90D2-DDFE0514AE4F}"/>
          </ac:picMkLst>
        </pc:picChg>
      </pc:sldChg>
      <pc:sldChg chg="addSp delSp modSp add mod ord modTransition setBg delDesignElem">
        <pc:chgData name="Nightingale WK" userId="81feab1a8ca37eeb" providerId="LiveId" clId="{811910E2-B275-48AA-9AAC-37FC98B14DCC}" dt="2019-07-01T06:56:08.431" v="9876"/>
        <pc:sldMkLst>
          <pc:docMk/>
          <pc:sldMk cId="3812054330" sldId="275"/>
        </pc:sldMkLst>
        <pc:spChg chg="mod">
          <ac:chgData name="Nightingale WK" userId="81feab1a8ca37eeb" providerId="LiveId" clId="{811910E2-B275-48AA-9AAC-37FC98B14DCC}" dt="2019-07-01T06:19:19.840" v="6374"/>
          <ac:spMkLst>
            <pc:docMk/>
            <pc:sldMk cId="3812054330" sldId="275"/>
            <ac:spMk id="7" creationId="{AD54F2FD-BC2A-4307-8CB8-63A66FA62452}"/>
          </ac:spMkLst>
        </pc:spChg>
        <pc:spChg chg="mod">
          <ac:chgData name="Nightingale WK" userId="81feab1a8ca37eeb" providerId="LiveId" clId="{811910E2-B275-48AA-9AAC-37FC98B14DCC}" dt="2019-07-01T06:19:13.570" v="6360"/>
          <ac:spMkLst>
            <pc:docMk/>
            <pc:sldMk cId="3812054330" sldId="275"/>
            <ac:spMk id="8" creationId="{9D557ACC-1371-4750-A7CB-EC9B31CF62E1}"/>
          </ac:spMkLst>
        </pc:spChg>
        <pc:spChg chg="add">
          <ac:chgData name="Nightingale WK" userId="81feab1a8ca37eeb" providerId="LiveId" clId="{811910E2-B275-48AA-9AAC-37FC98B14DCC}" dt="2019-07-01T06:19:11.151" v="6353" actId="26606"/>
          <ac:spMkLst>
            <pc:docMk/>
            <pc:sldMk cId="3812054330" sldId="275"/>
            <ac:spMk id="10" creationId="{209699A8-9F52-4C34-9606-370C555BC9A1}"/>
          </ac:spMkLst>
        </pc:spChg>
        <pc:spChg chg="del">
          <ac:chgData name="Nightingale WK" userId="81feab1a8ca37eeb" providerId="LiveId" clId="{811910E2-B275-48AA-9AAC-37FC98B14DCC}" dt="2019-07-01T06:19:02.347" v="6351"/>
          <ac:spMkLst>
            <pc:docMk/>
            <pc:sldMk cId="3812054330" sldId="275"/>
            <ac:spMk id="13" creationId="{209699A8-9F52-4C34-9606-370C555BC9A1}"/>
          </ac:spMkLst>
        </pc:spChg>
        <pc:cxnChg chg="add">
          <ac:chgData name="Nightingale WK" userId="81feab1a8ca37eeb" providerId="LiveId" clId="{811910E2-B275-48AA-9AAC-37FC98B14DCC}" dt="2019-07-01T06:19:11.151" v="6353" actId="26606"/>
          <ac:cxnSpMkLst>
            <pc:docMk/>
            <pc:sldMk cId="3812054330" sldId="275"/>
            <ac:cxnSpMk id="11" creationId="{90CF8BA8-E7AA-4F97-9E4C-CD11742FA003}"/>
          </ac:cxnSpMkLst>
        </pc:cxnChg>
        <pc:cxnChg chg="del">
          <ac:chgData name="Nightingale WK" userId="81feab1a8ca37eeb" providerId="LiveId" clId="{811910E2-B275-48AA-9AAC-37FC98B14DCC}" dt="2019-07-01T06:19:02.347" v="6351"/>
          <ac:cxnSpMkLst>
            <pc:docMk/>
            <pc:sldMk cId="3812054330" sldId="275"/>
            <ac:cxnSpMk id="15" creationId="{90CF8BA8-E7AA-4F97-9E4C-CD11742FA003}"/>
          </ac:cxnSpMkLst>
        </pc:cxnChg>
      </pc:sldChg>
      <pc:sldChg chg="addSp delSp modSp add mod modTransition setBg">
        <pc:chgData name="Nightingale WK" userId="81feab1a8ca37eeb" providerId="LiveId" clId="{811910E2-B275-48AA-9AAC-37FC98B14DCC}" dt="2019-07-01T06:56:08.431" v="9876"/>
        <pc:sldMkLst>
          <pc:docMk/>
          <pc:sldMk cId="1574445140" sldId="276"/>
        </pc:sldMkLst>
        <pc:spChg chg="del">
          <ac:chgData name="Nightingale WK" userId="81feab1a8ca37eeb" providerId="LiveId" clId="{811910E2-B275-48AA-9AAC-37FC98B14DCC}" dt="2019-07-01T06:22:52.158" v="6376"/>
          <ac:spMkLst>
            <pc:docMk/>
            <pc:sldMk cId="1574445140" sldId="276"/>
            <ac:spMk id="2" creationId="{249A5468-E688-4C79-B761-4ADEEEA06D23}"/>
          </ac:spMkLst>
        </pc:spChg>
        <pc:spChg chg="del">
          <ac:chgData name="Nightingale WK" userId="81feab1a8ca37eeb" providerId="LiveId" clId="{811910E2-B275-48AA-9AAC-37FC98B14DCC}" dt="2019-07-01T06:22:52.158" v="6376"/>
          <ac:spMkLst>
            <pc:docMk/>
            <pc:sldMk cId="1574445140" sldId="276"/>
            <ac:spMk id="3" creationId="{79A58F32-E3D4-44F1-9917-B1903333B804}"/>
          </ac:spMkLst>
        </pc:spChg>
        <pc:spChg chg="add mod">
          <ac:chgData name="Nightingale WK" userId="81feab1a8ca37eeb" providerId="LiveId" clId="{811910E2-B275-48AA-9AAC-37FC98B14DCC}" dt="2019-07-01T06:24:46.786" v="6491" actId="26606"/>
          <ac:spMkLst>
            <pc:docMk/>
            <pc:sldMk cId="1574445140" sldId="276"/>
            <ac:spMk id="4" creationId="{8EAC397C-212F-4F11-ADCB-A3C15DC9B186}"/>
          </ac:spMkLst>
        </pc:spChg>
        <pc:spChg chg="add mod ord">
          <ac:chgData name="Nightingale WK" userId="81feab1a8ca37eeb" providerId="LiveId" clId="{811910E2-B275-48AA-9AAC-37FC98B14DCC}" dt="2019-07-01T06:26:31.246" v="6698" actId="20577"/>
          <ac:spMkLst>
            <pc:docMk/>
            <pc:sldMk cId="1574445140" sldId="276"/>
            <ac:spMk id="5" creationId="{10ECF1DF-97EC-4049-80DF-A79DD3B3BA69}"/>
          </ac:spMkLst>
        </pc:spChg>
        <pc:spChg chg="add del mod">
          <ac:chgData name="Nightingale WK" userId="81feab1a8ca37eeb" providerId="LiveId" clId="{811910E2-B275-48AA-9AAC-37FC98B14DCC}" dt="2019-07-01T06:22:53.504" v="6377"/>
          <ac:spMkLst>
            <pc:docMk/>
            <pc:sldMk cId="1574445140" sldId="276"/>
            <ac:spMk id="6" creationId="{F8309AA1-11C6-44E1-A382-436438956C71}"/>
          </ac:spMkLst>
        </pc:spChg>
        <pc:spChg chg="add">
          <ac:chgData name="Nightingale WK" userId="81feab1a8ca37eeb" providerId="LiveId" clId="{811910E2-B275-48AA-9AAC-37FC98B14DCC}" dt="2019-07-01T06:24:46.786" v="6491" actId="26606"/>
          <ac:spMkLst>
            <pc:docMk/>
            <pc:sldMk cId="1574445140" sldId="276"/>
            <ac:spMk id="14" creationId="{1FCF5244-C62C-4E27-B395-14F26DFB1373}"/>
          </ac:spMkLst>
        </pc:spChg>
        <pc:spChg chg="add">
          <ac:chgData name="Nightingale WK" userId="81feab1a8ca37eeb" providerId="LiveId" clId="{811910E2-B275-48AA-9AAC-37FC98B14DCC}" dt="2019-07-01T06:24:46.786" v="6491" actId="26606"/>
          <ac:spMkLst>
            <pc:docMk/>
            <pc:sldMk cId="1574445140" sldId="276"/>
            <ac:spMk id="16" creationId="{A1DFCBE5-52C1-48A9-89CF-E7D68CCA1620}"/>
          </ac:spMkLst>
        </pc:spChg>
        <pc:spChg chg="add">
          <ac:chgData name="Nightingale WK" userId="81feab1a8ca37eeb" providerId="LiveId" clId="{811910E2-B275-48AA-9AAC-37FC98B14DCC}" dt="2019-07-01T06:24:46.786" v="6491" actId="26606"/>
          <ac:spMkLst>
            <pc:docMk/>
            <pc:sldMk cId="1574445140" sldId="276"/>
            <ac:spMk id="18" creationId="{06AB74CA-E76D-4922-91FE-A4AAF0487CE8}"/>
          </ac:spMkLst>
        </pc:spChg>
        <pc:picChg chg="add mod ord">
          <ac:chgData name="Nightingale WK" userId="81feab1a8ca37eeb" providerId="LiveId" clId="{811910E2-B275-48AA-9AAC-37FC98B14DCC}" dt="2019-07-01T06:24:46.786" v="6491" actId="26606"/>
          <ac:picMkLst>
            <pc:docMk/>
            <pc:sldMk cId="1574445140" sldId="276"/>
            <ac:picMk id="7" creationId="{1BCD1CCF-3BC8-441E-9A93-567207BB82E7}"/>
          </ac:picMkLst>
        </pc:picChg>
        <pc:picChg chg="add mod">
          <ac:chgData name="Nightingale WK" userId="81feab1a8ca37eeb" providerId="LiveId" clId="{811910E2-B275-48AA-9AAC-37FC98B14DCC}" dt="2019-07-01T06:24:46.786" v="6491" actId="26606"/>
          <ac:picMkLst>
            <pc:docMk/>
            <pc:sldMk cId="1574445140" sldId="276"/>
            <ac:picMk id="8" creationId="{5B6AEA31-930E-4E7E-93AA-834C5640B764}"/>
          </ac:picMkLst>
        </pc:picChg>
        <pc:picChg chg="add mod">
          <ac:chgData name="Nightingale WK" userId="81feab1a8ca37eeb" providerId="LiveId" clId="{811910E2-B275-48AA-9AAC-37FC98B14DCC}" dt="2019-07-01T06:24:46.786" v="6491" actId="26606"/>
          <ac:picMkLst>
            <pc:docMk/>
            <pc:sldMk cId="1574445140" sldId="276"/>
            <ac:picMk id="9" creationId="{8A7E6567-9BED-460A-8E84-7D783F063594}"/>
          </ac:picMkLst>
        </pc:picChg>
      </pc:sldChg>
      <pc:sldChg chg="modSp add ord modTransition">
        <pc:chgData name="Nightingale WK" userId="81feab1a8ca37eeb" providerId="LiveId" clId="{811910E2-B275-48AA-9AAC-37FC98B14DCC}" dt="2019-07-01T06:56:08.431" v="9876"/>
        <pc:sldMkLst>
          <pc:docMk/>
          <pc:sldMk cId="2054635260" sldId="277"/>
        </pc:sldMkLst>
        <pc:spChg chg="mod">
          <ac:chgData name="Nightingale WK" userId="81feab1a8ca37eeb" providerId="LiveId" clId="{811910E2-B275-48AA-9AAC-37FC98B14DCC}" dt="2019-07-01T06:23:31.945" v="6440"/>
          <ac:spMkLst>
            <pc:docMk/>
            <pc:sldMk cId="2054635260" sldId="277"/>
            <ac:spMk id="3" creationId="{B23C3D62-E40A-4A64-ACBC-2F47BAB017ED}"/>
          </ac:spMkLst>
        </pc:spChg>
      </pc:sldChg>
      <pc:sldChg chg="modSp add del">
        <pc:chgData name="Nightingale WK" userId="81feab1a8ca37eeb" providerId="LiveId" clId="{811910E2-B275-48AA-9AAC-37FC98B14DCC}" dt="2019-07-01T06:27:02.596" v="6706" actId="2696"/>
        <pc:sldMkLst>
          <pc:docMk/>
          <pc:sldMk cId="4247844300" sldId="278"/>
        </pc:sldMkLst>
        <pc:spChg chg="mod">
          <ac:chgData name="Nightingale WK" userId="81feab1a8ca37eeb" providerId="LiveId" clId="{811910E2-B275-48AA-9AAC-37FC98B14DCC}" dt="2019-07-01T06:26:51.061" v="6703"/>
          <ac:spMkLst>
            <pc:docMk/>
            <pc:sldMk cId="4247844300" sldId="278"/>
            <ac:spMk id="2" creationId="{7E781529-FDE7-4D3F-AA84-1A4751CD9DBC}"/>
          </ac:spMkLst>
        </pc:spChg>
      </pc:sldChg>
      <pc:sldChg chg="modSp add ord modTransition">
        <pc:chgData name="Nightingale WK" userId="81feab1a8ca37eeb" providerId="LiveId" clId="{811910E2-B275-48AA-9AAC-37FC98B14DCC}" dt="2019-07-01T06:56:08.431" v="9876"/>
        <pc:sldMkLst>
          <pc:docMk/>
          <pc:sldMk cId="1342929251" sldId="279"/>
        </pc:sldMkLst>
        <pc:spChg chg="mod">
          <ac:chgData name="Nightingale WK" userId="81feab1a8ca37eeb" providerId="LiveId" clId="{811910E2-B275-48AA-9AAC-37FC98B14DCC}" dt="2019-07-01T06:27:18.502" v="6735" actId="6549"/>
          <ac:spMkLst>
            <pc:docMk/>
            <pc:sldMk cId="1342929251" sldId="279"/>
            <ac:spMk id="3" creationId="{B23C3D62-E40A-4A64-ACBC-2F47BAB017ED}"/>
          </ac:spMkLst>
        </pc:spChg>
      </pc:sldChg>
      <pc:sldChg chg="modSp add ord modTransition">
        <pc:chgData name="Nightingale WK" userId="81feab1a8ca37eeb" providerId="LiveId" clId="{811910E2-B275-48AA-9AAC-37FC98B14DCC}" dt="2019-07-01T06:56:08.431" v="9876"/>
        <pc:sldMkLst>
          <pc:docMk/>
          <pc:sldMk cId="1178108570" sldId="280"/>
        </pc:sldMkLst>
        <pc:spChg chg="mod">
          <ac:chgData name="Nightingale WK" userId="81feab1a8ca37eeb" providerId="LiveId" clId="{811910E2-B275-48AA-9AAC-37FC98B14DCC}" dt="2019-07-01T06:28:54.743" v="7128"/>
          <ac:spMkLst>
            <pc:docMk/>
            <pc:sldMk cId="1178108570" sldId="280"/>
            <ac:spMk id="3" creationId="{6041E5C8-15FE-4BA6-AB74-9481EA97AABB}"/>
          </ac:spMkLst>
        </pc:spChg>
      </pc:sldChg>
      <pc:sldChg chg="addSp delSp modSp add modTransition">
        <pc:chgData name="Nightingale WK" userId="81feab1a8ca37eeb" providerId="LiveId" clId="{811910E2-B275-48AA-9AAC-37FC98B14DCC}" dt="2019-07-01T06:56:08.431" v="9876"/>
        <pc:sldMkLst>
          <pc:docMk/>
          <pc:sldMk cId="3513799863" sldId="281"/>
        </pc:sldMkLst>
        <pc:spChg chg="mod">
          <ac:chgData name="Nightingale WK" userId="81feab1a8ca37eeb" providerId="LiveId" clId="{811910E2-B275-48AA-9AAC-37FC98B14DCC}" dt="2019-07-01T06:29:45.932" v="7161"/>
          <ac:spMkLst>
            <pc:docMk/>
            <pc:sldMk cId="3513799863" sldId="281"/>
            <ac:spMk id="2" creationId="{96B322B1-53D6-42A1-BB4B-BBD3DBA44910}"/>
          </ac:spMkLst>
        </pc:spChg>
        <pc:spChg chg="mod">
          <ac:chgData name="Nightingale WK" userId="81feab1a8ca37eeb" providerId="LiveId" clId="{811910E2-B275-48AA-9AAC-37FC98B14DCC}" dt="2019-07-01T06:31:49.745" v="7523" actId="14100"/>
          <ac:spMkLst>
            <pc:docMk/>
            <pc:sldMk cId="3513799863" sldId="281"/>
            <ac:spMk id="3" creationId="{6041E5C8-15FE-4BA6-AB74-9481EA97AABB}"/>
          </ac:spMkLst>
        </pc:spChg>
        <pc:spChg chg="add del mod">
          <ac:chgData name="Nightingale WK" userId="81feab1a8ca37eeb" providerId="LiveId" clId="{811910E2-B275-48AA-9AAC-37FC98B14DCC}" dt="2019-07-01T06:30:21.296" v="7168"/>
          <ac:spMkLst>
            <pc:docMk/>
            <pc:sldMk cId="3513799863" sldId="281"/>
            <ac:spMk id="7" creationId="{F7A8DDB7-F666-4A9C-9D73-CDCED531675D}"/>
          </ac:spMkLst>
        </pc:spChg>
        <pc:picChg chg="add del mod">
          <ac:chgData name="Nightingale WK" userId="81feab1a8ca37eeb" providerId="LiveId" clId="{811910E2-B275-48AA-9AAC-37FC98B14DCC}" dt="2019-07-01T06:30:20.432" v="7167"/>
          <ac:picMkLst>
            <pc:docMk/>
            <pc:sldMk cId="3513799863" sldId="281"/>
            <ac:picMk id="4" creationId="{694782F0-1D90-4522-B5D0-319A0C7FC687}"/>
          </ac:picMkLst>
        </pc:picChg>
        <pc:picChg chg="del">
          <ac:chgData name="Nightingale WK" userId="81feab1a8ca37eeb" providerId="LiveId" clId="{811910E2-B275-48AA-9AAC-37FC98B14DCC}" dt="2019-07-01T06:30:18.416" v="7166" actId="478"/>
          <ac:picMkLst>
            <pc:docMk/>
            <pc:sldMk cId="3513799863" sldId="281"/>
            <ac:picMk id="6" creationId="{C8EDE07E-EF05-4D96-90D2-DDFE0514AE4F}"/>
          </ac:picMkLst>
        </pc:picChg>
        <pc:picChg chg="add mod">
          <ac:chgData name="Nightingale WK" userId="81feab1a8ca37eeb" providerId="LiveId" clId="{811910E2-B275-48AA-9AAC-37FC98B14DCC}" dt="2019-07-01T06:30:42.016" v="7173" actId="1076"/>
          <ac:picMkLst>
            <pc:docMk/>
            <pc:sldMk cId="3513799863" sldId="281"/>
            <ac:picMk id="8" creationId="{4FBE5296-9AC1-467C-9954-8E44491B22C6}"/>
          </ac:picMkLst>
        </pc:picChg>
        <pc:picChg chg="add mod">
          <ac:chgData name="Nightingale WK" userId="81feab1a8ca37eeb" providerId="LiveId" clId="{811910E2-B275-48AA-9AAC-37FC98B14DCC}" dt="2019-07-01T06:30:42.016" v="7173" actId="1076"/>
          <ac:picMkLst>
            <pc:docMk/>
            <pc:sldMk cId="3513799863" sldId="281"/>
            <ac:picMk id="9" creationId="{1FDD9112-BB43-4BF7-955A-57CEB4D9C2FA}"/>
          </ac:picMkLst>
        </pc:picChg>
      </pc:sldChg>
      <pc:sldChg chg="addSp delSp modSp add mod ord modTransition setBg delDesignElem">
        <pc:chgData name="Nightingale WK" userId="81feab1a8ca37eeb" providerId="LiveId" clId="{811910E2-B275-48AA-9AAC-37FC98B14DCC}" dt="2019-07-01T06:56:08.431" v="9876"/>
        <pc:sldMkLst>
          <pc:docMk/>
          <pc:sldMk cId="2172728265" sldId="282"/>
        </pc:sldMkLst>
        <pc:spChg chg="mod">
          <ac:chgData name="Nightingale WK" userId="81feab1a8ca37eeb" providerId="LiveId" clId="{811910E2-B275-48AA-9AAC-37FC98B14DCC}" dt="2019-07-01T06:33:07.049" v="7565" actId="20577"/>
          <ac:spMkLst>
            <pc:docMk/>
            <pc:sldMk cId="2172728265" sldId="282"/>
            <ac:spMk id="7" creationId="{AD54F2FD-BC2A-4307-8CB8-63A66FA62452}"/>
          </ac:spMkLst>
        </pc:spChg>
        <pc:spChg chg="mod">
          <ac:chgData name="Nightingale WK" userId="81feab1a8ca37eeb" providerId="LiveId" clId="{811910E2-B275-48AA-9AAC-37FC98B14DCC}" dt="2019-07-01T06:32:55.687" v="7533"/>
          <ac:spMkLst>
            <pc:docMk/>
            <pc:sldMk cId="2172728265" sldId="282"/>
            <ac:spMk id="8" creationId="{9D557ACC-1371-4750-A7CB-EC9B31CF62E1}"/>
          </ac:spMkLst>
        </pc:spChg>
        <pc:spChg chg="del">
          <ac:chgData name="Nightingale WK" userId="81feab1a8ca37eeb" providerId="LiveId" clId="{811910E2-B275-48AA-9AAC-37FC98B14DCC}" dt="2019-07-01T06:32:43.270" v="7525"/>
          <ac:spMkLst>
            <pc:docMk/>
            <pc:sldMk cId="2172728265" sldId="282"/>
            <ac:spMk id="10" creationId="{209699A8-9F52-4C34-9606-370C555BC9A1}"/>
          </ac:spMkLst>
        </pc:spChg>
        <pc:spChg chg="add">
          <ac:chgData name="Nightingale WK" userId="81feab1a8ca37eeb" providerId="LiveId" clId="{811910E2-B275-48AA-9AAC-37FC98B14DCC}" dt="2019-07-01T06:32:50.783" v="7527" actId="26606"/>
          <ac:spMkLst>
            <pc:docMk/>
            <pc:sldMk cId="2172728265" sldId="282"/>
            <ac:spMk id="13" creationId="{209699A8-9F52-4C34-9606-370C555BC9A1}"/>
          </ac:spMkLst>
        </pc:spChg>
        <pc:cxnChg chg="del">
          <ac:chgData name="Nightingale WK" userId="81feab1a8ca37eeb" providerId="LiveId" clId="{811910E2-B275-48AA-9AAC-37FC98B14DCC}" dt="2019-07-01T06:32:43.270" v="7525"/>
          <ac:cxnSpMkLst>
            <pc:docMk/>
            <pc:sldMk cId="2172728265" sldId="282"/>
            <ac:cxnSpMk id="11" creationId="{90CF8BA8-E7AA-4F97-9E4C-CD11742FA003}"/>
          </ac:cxnSpMkLst>
        </pc:cxnChg>
        <pc:cxnChg chg="add">
          <ac:chgData name="Nightingale WK" userId="81feab1a8ca37eeb" providerId="LiveId" clId="{811910E2-B275-48AA-9AAC-37FC98B14DCC}" dt="2019-07-01T06:32:50.783" v="7527" actId="26606"/>
          <ac:cxnSpMkLst>
            <pc:docMk/>
            <pc:sldMk cId="2172728265" sldId="282"/>
            <ac:cxnSpMk id="15" creationId="{90CF8BA8-E7AA-4F97-9E4C-CD11742FA003}"/>
          </ac:cxnSpMkLst>
        </pc:cxnChg>
      </pc:sldChg>
      <pc:sldChg chg="addSp delSp modSp add mod ord modTransition setBg setClrOvrMap">
        <pc:chgData name="Nightingale WK" userId="81feab1a8ca37eeb" providerId="LiveId" clId="{811910E2-B275-48AA-9AAC-37FC98B14DCC}" dt="2019-07-01T06:56:08.431" v="9876"/>
        <pc:sldMkLst>
          <pc:docMk/>
          <pc:sldMk cId="2753485822" sldId="283"/>
        </pc:sldMkLst>
        <pc:spChg chg="mod">
          <ac:chgData name="Nightingale WK" userId="81feab1a8ca37eeb" providerId="LiveId" clId="{811910E2-B275-48AA-9AAC-37FC98B14DCC}" dt="2019-07-01T06:35:24.930" v="7786" actId="26606"/>
          <ac:spMkLst>
            <pc:docMk/>
            <pc:sldMk cId="2753485822" sldId="283"/>
            <ac:spMk id="2" creationId="{C65BDC53-8697-4A2C-9259-455F2283A360}"/>
          </ac:spMkLst>
        </pc:spChg>
        <pc:spChg chg="mod">
          <ac:chgData name="Nightingale WK" userId="81feab1a8ca37eeb" providerId="LiveId" clId="{811910E2-B275-48AA-9AAC-37FC98B14DCC}" dt="2019-07-01T06:35:24.930" v="7786" actId="26606"/>
          <ac:spMkLst>
            <pc:docMk/>
            <pc:sldMk cId="2753485822" sldId="283"/>
            <ac:spMk id="3" creationId="{B23C3D62-E40A-4A64-ACBC-2F47BAB017ED}"/>
          </ac:spMkLst>
        </pc:spChg>
        <pc:spChg chg="add del">
          <ac:chgData name="Nightingale WK" userId="81feab1a8ca37eeb" providerId="LiveId" clId="{811910E2-B275-48AA-9AAC-37FC98B14DCC}" dt="2019-07-01T06:35:24.940" v="7787" actId="26606"/>
          <ac:spMkLst>
            <pc:docMk/>
            <pc:sldMk cId="2753485822" sldId="283"/>
            <ac:spMk id="10" creationId="{DA9A1ACB-4ECA-4EAE-AEAB-CE9C8C01EE60}"/>
          </ac:spMkLst>
        </pc:spChg>
        <pc:spChg chg="add del">
          <ac:chgData name="Nightingale WK" userId="81feab1a8ca37eeb" providerId="LiveId" clId="{811910E2-B275-48AA-9AAC-37FC98B14DCC}" dt="2019-07-01T06:35:24.940" v="7787" actId="26606"/>
          <ac:spMkLst>
            <pc:docMk/>
            <pc:sldMk cId="2753485822" sldId="283"/>
            <ac:spMk id="12" creationId="{5940F547-7206-4401-94FB-F8421915D8B8}"/>
          </ac:spMkLst>
        </pc:spChg>
        <pc:spChg chg="add del">
          <ac:chgData name="Nightingale WK" userId="81feab1a8ca37eeb" providerId="LiveId" clId="{811910E2-B275-48AA-9AAC-37FC98B14DCC}" dt="2019-07-01T06:35:09.784" v="7772" actId="26606"/>
          <ac:spMkLst>
            <pc:docMk/>
            <pc:sldMk cId="2753485822" sldId="283"/>
            <ac:spMk id="17" creationId="{DA9A1ACB-4ECA-4EAE-AEAB-CE9C8C01EE60}"/>
          </ac:spMkLst>
        </pc:spChg>
        <pc:spChg chg="add del">
          <ac:chgData name="Nightingale WK" userId="81feab1a8ca37eeb" providerId="LiveId" clId="{811910E2-B275-48AA-9AAC-37FC98B14DCC}" dt="2019-07-01T06:35:09.784" v="7772" actId="26606"/>
          <ac:spMkLst>
            <pc:docMk/>
            <pc:sldMk cId="2753485822" sldId="283"/>
            <ac:spMk id="19" creationId="{5940F547-7206-4401-94FB-F8421915D8B8}"/>
          </ac:spMkLst>
        </pc:spChg>
        <pc:spChg chg="add del">
          <ac:chgData name="Nightingale WK" userId="81feab1a8ca37eeb" providerId="LiveId" clId="{811910E2-B275-48AA-9AAC-37FC98B14DCC}" dt="2019-07-01T06:35:12.216" v="7774" actId="26606"/>
          <ac:spMkLst>
            <pc:docMk/>
            <pc:sldMk cId="2753485822" sldId="283"/>
            <ac:spMk id="21" creationId="{DA9A1ACB-4ECA-4EAE-AEAB-CE9C8C01EE60}"/>
          </ac:spMkLst>
        </pc:spChg>
        <pc:spChg chg="add del">
          <ac:chgData name="Nightingale WK" userId="81feab1a8ca37eeb" providerId="LiveId" clId="{811910E2-B275-48AA-9AAC-37FC98B14DCC}" dt="2019-07-01T06:35:12.216" v="7774" actId="26606"/>
          <ac:spMkLst>
            <pc:docMk/>
            <pc:sldMk cId="2753485822" sldId="283"/>
            <ac:spMk id="22" creationId="{5940F547-7206-4401-94FB-F8421915D8B8}"/>
          </ac:spMkLst>
        </pc:spChg>
        <pc:spChg chg="add del">
          <ac:chgData name="Nightingale WK" userId="81feab1a8ca37eeb" providerId="LiveId" clId="{811910E2-B275-48AA-9AAC-37FC98B14DCC}" dt="2019-07-01T06:35:14.411" v="7776" actId="26606"/>
          <ac:spMkLst>
            <pc:docMk/>
            <pc:sldMk cId="2753485822" sldId="283"/>
            <ac:spMk id="24" creationId="{DA9A1ACB-4ECA-4EAE-AEAB-CE9C8C01EE60}"/>
          </ac:spMkLst>
        </pc:spChg>
        <pc:spChg chg="add del">
          <ac:chgData name="Nightingale WK" userId="81feab1a8ca37eeb" providerId="LiveId" clId="{811910E2-B275-48AA-9AAC-37FC98B14DCC}" dt="2019-07-01T06:35:14.411" v="7776" actId="26606"/>
          <ac:spMkLst>
            <pc:docMk/>
            <pc:sldMk cId="2753485822" sldId="283"/>
            <ac:spMk id="25" creationId="{28F489B8-B6E6-485E-9CB6-3C90A4D84172}"/>
          </ac:spMkLst>
        </pc:spChg>
        <pc:spChg chg="add del">
          <ac:chgData name="Nightingale WK" userId="81feab1a8ca37eeb" providerId="LiveId" clId="{811910E2-B275-48AA-9AAC-37FC98B14DCC}" dt="2019-07-01T06:35:16.456" v="7778" actId="26606"/>
          <ac:spMkLst>
            <pc:docMk/>
            <pc:sldMk cId="2753485822" sldId="283"/>
            <ac:spMk id="27" creationId="{53576798-7F98-4C7F-B6C7-6D41B5A7E927}"/>
          </ac:spMkLst>
        </pc:spChg>
        <pc:spChg chg="add del">
          <ac:chgData name="Nightingale WK" userId="81feab1a8ca37eeb" providerId="LiveId" clId="{811910E2-B275-48AA-9AAC-37FC98B14DCC}" dt="2019-07-01T06:35:16.456" v="7778" actId="26606"/>
          <ac:spMkLst>
            <pc:docMk/>
            <pc:sldMk cId="2753485822" sldId="283"/>
            <ac:spMk id="28" creationId="{A416E3E5-5186-46A4-AFBD-337387D3163D}"/>
          </ac:spMkLst>
        </pc:spChg>
        <pc:spChg chg="add del">
          <ac:chgData name="Nightingale WK" userId="81feab1a8ca37eeb" providerId="LiveId" clId="{811910E2-B275-48AA-9AAC-37FC98B14DCC}" dt="2019-07-01T06:35:16.456" v="7778" actId="26606"/>
          <ac:spMkLst>
            <pc:docMk/>
            <pc:sldMk cId="2753485822" sldId="283"/>
            <ac:spMk id="29" creationId="{7B8FAACC-353E-4F84-BA62-A5514185D9A9}"/>
          </ac:spMkLst>
        </pc:spChg>
        <pc:spChg chg="add del">
          <ac:chgData name="Nightingale WK" userId="81feab1a8ca37eeb" providerId="LiveId" clId="{811910E2-B275-48AA-9AAC-37FC98B14DCC}" dt="2019-07-01T06:35:17.329" v="7780" actId="26606"/>
          <ac:spMkLst>
            <pc:docMk/>
            <pc:sldMk cId="2753485822" sldId="283"/>
            <ac:spMk id="31" creationId="{DA9A1ACB-4ECA-4EAE-AEAB-CE9C8C01EE60}"/>
          </ac:spMkLst>
        </pc:spChg>
        <pc:spChg chg="add del">
          <ac:chgData name="Nightingale WK" userId="81feab1a8ca37eeb" providerId="LiveId" clId="{811910E2-B275-48AA-9AAC-37FC98B14DCC}" dt="2019-07-01T06:35:17.329" v="7780" actId="26606"/>
          <ac:spMkLst>
            <pc:docMk/>
            <pc:sldMk cId="2753485822" sldId="283"/>
            <ac:spMk id="32" creationId="{E6C93A5D-0985-4386-8EC7-3EE1F82A8483}"/>
          </ac:spMkLst>
        </pc:spChg>
        <pc:spChg chg="add del">
          <ac:chgData name="Nightingale WK" userId="81feab1a8ca37eeb" providerId="LiveId" clId="{811910E2-B275-48AA-9AAC-37FC98B14DCC}" dt="2019-07-01T06:35:17.329" v="7780" actId="26606"/>
          <ac:spMkLst>
            <pc:docMk/>
            <pc:sldMk cId="2753485822" sldId="283"/>
            <ac:spMk id="33" creationId="{36028FD2-3146-4CFE-9D16-590EF832D4CC}"/>
          </ac:spMkLst>
        </pc:spChg>
        <pc:spChg chg="add del">
          <ac:chgData name="Nightingale WK" userId="81feab1a8ca37eeb" providerId="LiveId" clId="{811910E2-B275-48AA-9AAC-37FC98B14DCC}" dt="2019-07-01T06:35:20.845" v="7782" actId="26606"/>
          <ac:spMkLst>
            <pc:docMk/>
            <pc:sldMk cId="2753485822" sldId="283"/>
            <ac:spMk id="35" creationId="{DA9A1ACB-4ECA-4EAE-AEAB-CE9C8C01EE60}"/>
          </ac:spMkLst>
        </pc:spChg>
        <pc:spChg chg="add del">
          <ac:chgData name="Nightingale WK" userId="81feab1a8ca37eeb" providerId="LiveId" clId="{811910E2-B275-48AA-9AAC-37FC98B14DCC}" dt="2019-07-01T06:35:20.845" v="7782" actId="26606"/>
          <ac:spMkLst>
            <pc:docMk/>
            <pc:sldMk cId="2753485822" sldId="283"/>
            <ac:spMk id="36" creationId="{72319FFA-0E4F-4E0B-BEBA-A9DD4B41AAE9}"/>
          </ac:spMkLst>
        </pc:spChg>
        <pc:spChg chg="add del">
          <ac:chgData name="Nightingale WK" userId="81feab1a8ca37eeb" providerId="LiveId" clId="{811910E2-B275-48AA-9AAC-37FC98B14DCC}" dt="2019-07-01T06:35:21.590" v="7784" actId="26606"/>
          <ac:spMkLst>
            <pc:docMk/>
            <pc:sldMk cId="2753485822" sldId="283"/>
            <ac:spMk id="38" creationId="{53576798-7F98-4C7F-B6C7-6D41B5A7E927}"/>
          </ac:spMkLst>
        </pc:spChg>
        <pc:spChg chg="add del">
          <ac:chgData name="Nightingale WK" userId="81feab1a8ca37eeb" providerId="LiveId" clId="{811910E2-B275-48AA-9AAC-37FC98B14DCC}" dt="2019-07-01T06:35:21.590" v="7784" actId="26606"/>
          <ac:spMkLst>
            <pc:docMk/>
            <pc:sldMk cId="2753485822" sldId="283"/>
            <ac:spMk id="39" creationId="{A416E3E5-5186-46A4-AFBD-337387D3163D}"/>
          </ac:spMkLst>
        </pc:spChg>
        <pc:spChg chg="add del">
          <ac:chgData name="Nightingale WK" userId="81feab1a8ca37eeb" providerId="LiveId" clId="{811910E2-B275-48AA-9AAC-37FC98B14DCC}" dt="2019-07-01T06:35:21.590" v="7784" actId="26606"/>
          <ac:spMkLst>
            <pc:docMk/>
            <pc:sldMk cId="2753485822" sldId="283"/>
            <ac:spMk id="40" creationId="{7B8FAACC-353E-4F84-BA62-A5514185D9A9}"/>
          </ac:spMkLst>
        </pc:spChg>
        <pc:spChg chg="add del">
          <ac:chgData name="Nightingale WK" userId="81feab1a8ca37eeb" providerId="LiveId" clId="{811910E2-B275-48AA-9AAC-37FC98B14DCC}" dt="2019-07-01T06:35:24.930" v="7786" actId="26606"/>
          <ac:spMkLst>
            <pc:docMk/>
            <pc:sldMk cId="2753485822" sldId="283"/>
            <ac:spMk id="42" creationId="{DA9A1ACB-4ECA-4EAE-AEAB-CE9C8C01EE60}"/>
          </ac:spMkLst>
        </pc:spChg>
        <pc:spChg chg="add del">
          <ac:chgData name="Nightingale WK" userId="81feab1a8ca37eeb" providerId="LiveId" clId="{811910E2-B275-48AA-9AAC-37FC98B14DCC}" dt="2019-07-01T06:35:24.930" v="7786" actId="26606"/>
          <ac:spMkLst>
            <pc:docMk/>
            <pc:sldMk cId="2753485822" sldId="283"/>
            <ac:spMk id="43" creationId="{28F489B8-B6E6-485E-9CB6-3C90A4D84172}"/>
          </ac:spMkLst>
        </pc:spChg>
        <pc:spChg chg="add">
          <ac:chgData name="Nightingale WK" userId="81feab1a8ca37eeb" providerId="LiveId" clId="{811910E2-B275-48AA-9AAC-37FC98B14DCC}" dt="2019-07-01T06:35:24.940" v="7787" actId="26606"/>
          <ac:spMkLst>
            <pc:docMk/>
            <pc:sldMk cId="2753485822" sldId="283"/>
            <ac:spMk id="45" creationId="{DA9A1ACB-4ECA-4EAE-AEAB-CE9C8C01EE60}"/>
          </ac:spMkLst>
        </pc:spChg>
        <pc:spChg chg="add">
          <ac:chgData name="Nightingale WK" userId="81feab1a8ca37eeb" providerId="LiveId" clId="{811910E2-B275-48AA-9AAC-37FC98B14DCC}" dt="2019-07-01T06:35:24.940" v="7787" actId="26606"/>
          <ac:spMkLst>
            <pc:docMk/>
            <pc:sldMk cId="2753485822" sldId="283"/>
            <ac:spMk id="46" creationId="{5940F547-7206-4401-94FB-F8421915D8B8}"/>
          </ac:spMkLst>
        </pc:spChg>
        <pc:picChg chg="mod ord">
          <ac:chgData name="Nightingale WK" userId="81feab1a8ca37eeb" providerId="LiveId" clId="{811910E2-B275-48AA-9AAC-37FC98B14DCC}" dt="2019-07-01T06:35:29.074" v="7789" actId="27614"/>
          <ac:picMkLst>
            <pc:docMk/>
            <pc:sldMk cId="2753485822" sldId="283"/>
            <ac:picMk id="5" creationId="{9DD280A4-FE25-45C3-AAB1-5150B99EDB19}"/>
          </ac:picMkLst>
        </pc:picChg>
      </pc:sldChg>
      <pc:sldChg chg="addSp delSp modSp add modTransition">
        <pc:chgData name="Nightingale WK" userId="81feab1a8ca37eeb" providerId="LiveId" clId="{811910E2-B275-48AA-9AAC-37FC98B14DCC}" dt="2019-07-01T06:56:08.431" v="9876"/>
        <pc:sldMkLst>
          <pc:docMk/>
          <pc:sldMk cId="1923644927" sldId="284"/>
        </pc:sldMkLst>
        <pc:spChg chg="mod">
          <ac:chgData name="Nightingale WK" userId="81feab1a8ca37eeb" providerId="LiveId" clId="{811910E2-B275-48AA-9AAC-37FC98B14DCC}" dt="2019-07-01T06:36:12.054" v="7834"/>
          <ac:spMkLst>
            <pc:docMk/>
            <pc:sldMk cId="1923644927" sldId="284"/>
            <ac:spMk id="2" creationId="{E0ACFA47-1781-435D-8A1B-EE5B4A5A7EA7}"/>
          </ac:spMkLst>
        </pc:spChg>
        <pc:spChg chg="mod">
          <ac:chgData name="Nightingale WK" userId="81feab1a8ca37eeb" providerId="LiveId" clId="{811910E2-B275-48AA-9AAC-37FC98B14DCC}" dt="2019-07-01T06:37:29.862" v="8216"/>
          <ac:spMkLst>
            <pc:docMk/>
            <pc:sldMk cId="1923644927" sldId="284"/>
            <ac:spMk id="3" creationId="{B5462497-6458-4191-9370-9C830AB27A67}"/>
          </ac:spMkLst>
        </pc:spChg>
        <pc:spChg chg="del">
          <ac:chgData name="Nightingale WK" userId="81feab1a8ca37eeb" providerId="LiveId" clId="{811910E2-B275-48AA-9AAC-37FC98B14DCC}" dt="2019-07-01T06:35:57.232" v="7801" actId="931"/>
          <ac:spMkLst>
            <pc:docMk/>
            <pc:sldMk cId="1923644927" sldId="284"/>
            <ac:spMk id="4" creationId="{AC1EBCDC-45B0-4884-80AB-FCC65322F3A2}"/>
          </ac:spMkLst>
        </pc:spChg>
        <pc:spChg chg="add del">
          <ac:chgData name="Nightingale WK" userId="81feab1a8ca37eeb" providerId="LiveId" clId="{811910E2-B275-48AA-9AAC-37FC98B14DCC}" dt="2019-07-01T06:37:35.644" v="8218"/>
          <ac:spMkLst>
            <pc:docMk/>
            <pc:sldMk cId="1923644927" sldId="284"/>
            <ac:spMk id="7" creationId="{4960D345-F9DE-4108-8775-E6213FFFD44B}"/>
          </ac:spMkLst>
        </pc:spChg>
        <pc:picChg chg="add mod">
          <ac:chgData name="Nightingale WK" userId="81feab1a8ca37eeb" providerId="LiveId" clId="{811910E2-B275-48AA-9AAC-37FC98B14DCC}" dt="2019-07-01T06:36:01.520" v="7805" actId="1076"/>
          <ac:picMkLst>
            <pc:docMk/>
            <pc:sldMk cId="1923644927" sldId="284"/>
            <ac:picMk id="6" creationId="{F737898D-2661-414A-B50D-5F0538E89FA5}"/>
          </ac:picMkLst>
        </pc:picChg>
      </pc:sldChg>
      <pc:sldChg chg="add del">
        <pc:chgData name="Nightingale WK" userId="81feab1a8ca37eeb" providerId="LiveId" clId="{811910E2-B275-48AA-9AAC-37FC98B14DCC}" dt="2019-07-01T06:37:50.350" v="8222" actId="2696"/>
        <pc:sldMkLst>
          <pc:docMk/>
          <pc:sldMk cId="4289883445" sldId="285"/>
        </pc:sldMkLst>
      </pc:sldChg>
      <pc:sldChg chg="modSp add ord modTransition">
        <pc:chgData name="Nightingale WK" userId="81feab1a8ca37eeb" providerId="LiveId" clId="{811910E2-B275-48AA-9AAC-37FC98B14DCC}" dt="2019-07-01T06:56:08.431" v="9876"/>
        <pc:sldMkLst>
          <pc:docMk/>
          <pc:sldMk cId="1122461592" sldId="286"/>
        </pc:sldMkLst>
        <pc:spChg chg="mod">
          <ac:chgData name="Nightingale WK" userId="81feab1a8ca37eeb" providerId="LiveId" clId="{811910E2-B275-48AA-9AAC-37FC98B14DCC}" dt="2019-07-01T06:37:53.960" v="8225"/>
          <ac:spMkLst>
            <pc:docMk/>
            <pc:sldMk cId="1122461592" sldId="286"/>
            <ac:spMk id="2" creationId="{96B322B1-53D6-42A1-BB4B-BBD3DBA44910}"/>
          </ac:spMkLst>
        </pc:spChg>
        <pc:spChg chg="mod">
          <ac:chgData name="Nightingale WK" userId="81feab1a8ca37eeb" providerId="LiveId" clId="{811910E2-B275-48AA-9AAC-37FC98B14DCC}" dt="2019-07-01T06:38:16.326" v="8278"/>
          <ac:spMkLst>
            <pc:docMk/>
            <pc:sldMk cId="1122461592" sldId="286"/>
            <ac:spMk id="3" creationId="{6041E5C8-15FE-4BA6-AB74-9481EA97AABB}"/>
          </ac:spMkLst>
        </pc:spChg>
      </pc:sldChg>
      <pc:sldChg chg="modSp add ord modTransition">
        <pc:chgData name="Nightingale WK" userId="81feab1a8ca37eeb" providerId="LiveId" clId="{811910E2-B275-48AA-9AAC-37FC98B14DCC}" dt="2019-07-01T06:56:08.431" v="9876"/>
        <pc:sldMkLst>
          <pc:docMk/>
          <pc:sldMk cId="3697803376" sldId="287"/>
        </pc:sldMkLst>
        <pc:spChg chg="mod">
          <ac:chgData name="Nightingale WK" userId="81feab1a8ca37eeb" providerId="LiveId" clId="{811910E2-B275-48AA-9AAC-37FC98B14DCC}" dt="2019-07-01T06:40:47.208" v="8452"/>
          <ac:spMkLst>
            <pc:docMk/>
            <pc:sldMk cId="3697803376" sldId="287"/>
            <ac:spMk id="2" creationId="{96B322B1-53D6-42A1-BB4B-BBD3DBA44910}"/>
          </ac:spMkLst>
        </pc:spChg>
        <pc:spChg chg="mod">
          <ac:chgData name="Nightingale WK" userId="81feab1a8ca37eeb" providerId="LiveId" clId="{811910E2-B275-48AA-9AAC-37FC98B14DCC}" dt="2019-07-01T06:40:22.223" v="8448"/>
          <ac:spMkLst>
            <pc:docMk/>
            <pc:sldMk cId="3697803376" sldId="287"/>
            <ac:spMk id="3" creationId="{6041E5C8-15FE-4BA6-AB74-9481EA97AABB}"/>
          </ac:spMkLst>
        </pc:spChg>
      </pc:sldChg>
      <pc:sldChg chg="addSp delSp modSp add modTransition">
        <pc:chgData name="Nightingale WK" userId="81feab1a8ca37eeb" providerId="LiveId" clId="{811910E2-B275-48AA-9AAC-37FC98B14DCC}" dt="2019-07-01T06:56:08.431" v="9876"/>
        <pc:sldMkLst>
          <pc:docMk/>
          <pc:sldMk cId="3153781808" sldId="288"/>
        </pc:sldMkLst>
        <pc:spChg chg="mod">
          <ac:chgData name="Nightingale WK" userId="81feab1a8ca37eeb" providerId="LiveId" clId="{811910E2-B275-48AA-9AAC-37FC98B14DCC}" dt="2019-07-01T06:40:56.273" v="8488"/>
          <ac:spMkLst>
            <pc:docMk/>
            <pc:sldMk cId="3153781808" sldId="288"/>
            <ac:spMk id="2" creationId="{C35DA891-168E-4E57-8D84-388050A949B3}"/>
          </ac:spMkLst>
        </pc:spChg>
        <pc:spChg chg="mod">
          <ac:chgData name="Nightingale WK" userId="81feab1a8ca37eeb" providerId="LiveId" clId="{811910E2-B275-48AA-9AAC-37FC98B14DCC}" dt="2019-07-01T06:43:56.039" v="9208"/>
          <ac:spMkLst>
            <pc:docMk/>
            <pc:sldMk cId="3153781808" sldId="288"/>
            <ac:spMk id="3" creationId="{A0071D20-E927-4CAC-A9CB-59D66D227F18}"/>
          </ac:spMkLst>
        </pc:spChg>
        <pc:spChg chg="del">
          <ac:chgData name="Nightingale WK" userId="81feab1a8ca37eeb" providerId="LiveId" clId="{811910E2-B275-48AA-9AAC-37FC98B14DCC}" dt="2019-07-01T06:41:16.375" v="8489" actId="931"/>
          <ac:spMkLst>
            <pc:docMk/>
            <pc:sldMk cId="3153781808" sldId="288"/>
            <ac:spMk id="4" creationId="{094101AA-5E70-4593-AACF-E6FF9F99EC6D}"/>
          </ac:spMkLst>
        </pc:spChg>
        <pc:picChg chg="add mod">
          <ac:chgData name="Nightingale WK" userId="81feab1a8ca37eeb" providerId="LiveId" clId="{811910E2-B275-48AA-9AAC-37FC98B14DCC}" dt="2019-07-01T06:41:17.939" v="8490" actId="27614"/>
          <ac:picMkLst>
            <pc:docMk/>
            <pc:sldMk cId="3153781808" sldId="288"/>
            <ac:picMk id="6" creationId="{222AD72F-D4F3-404E-BCA7-9422CA90CC2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CDB7A7-B253-4FEE-9CB7-D7EF4BF68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离校返校系统 使用教程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0CA7918-5C6C-4122-B850-CB50DE4B9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0352" y="5645023"/>
            <a:ext cx="2601749" cy="434974"/>
          </a:xfrm>
        </p:spPr>
        <p:txBody>
          <a:bodyPr/>
          <a:lstStyle/>
          <a:p>
            <a:pPr algn="ctr"/>
            <a:r>
              <a:rPr lang="zh-CN" altLang="en-US" dirty="0"/>
              <a:t>学生端</a:t>
            </a:r>
          </a:p>
        </p:txBody>
      </p:sp>
      <p:pic>
        <p:nvPicPr>
          <p:cNvPr id="5" name="图片 4" descr="图片包含 物体&#10;&#10;描述已自动生成">
            <a:extLst>
              <a:ext uri="{FF2B5EF4-FFF2-40B4-BE49-F238E27FC236}">
                <a16:creationId xmlns:a16="http://schemas.microsoft.com/office/drawing/2014/main" id="{0C8CCDCA-9552-4304-8705-4D878E02D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77" y="487832"/>
            <a:ext cx="4559817" cy="1027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2749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F00702-BE30-41F3-B73B-A5642F63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</a:t>
            </a:r>
            <a:r>
              <a:rPr lang="zh-CN" altLang="en-US" dirty="0"/>
              <a:t>推迟返校申请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FCA8F33F-E409-4A06-9F64-CA6336628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78228" cy="4188524"/>
          </a:xfrm>
        </p:spPr>
        <p:txBody>
          <a:bodyPr/>
          <a:lstStyle/>
          <a:p>
            <a:r>
              <a:rPr lang="zh-CN" altLang="en-US" dirty="0"/>
              <a:t>若假期结束时不能按时返校，需提前</a:t>
            </a:r>
            <a:r>
              <a:rPr lang="en-US" altLang="zh-CN" dirty="0"/>
              <a:t>1</a:t>
            </a:r>
            <a:r>
              <a:rPr lang="zh-CN" altLang="en-US" dirty="0"/>
              <a:t>天填写推迟返校事由并提交</a:t>
            </a:r>
            <a:endParaRPr lang="en-US" altLang="zh-CN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284788E-8894-4D9C-ABAC-6FF8D93A11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771848" y="2321414"/>
            <a:ext cx="2044698" cy="408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13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AF151C-260E-4F8F-A7E4-69C79E46F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</a:t>
            </a:r>
            <a:r>
              <a:rPr lang="zh-CN" altLang="en-US" dirty="0"/>
              <a:t>个人中心介绍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E45873-43D3-46EA-931A-1BA6F30200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若个人手机号、家长手机号发生变动，请及时可点击“个人中心</a:t>
            </a:r>
            <a:r>
              <a:rPr lang="en-US" altLang="zh-CN" dirty="0"/>
              <a:t>-</a:t>
            </a:r>
            <a:r>
              <a:rPr lang="zh-CN" altLang="en-US" dirty="0"/>
              <a:t>信息修改”进行修改</a:t>
            </a:r>
            <a:endParaRPr lang="en-US" altLang="zh-CN" dirty="0"/>
          </a:p>
          <a:p>
            <a:r>
              <a:rPr lang="zh-CN" altLang="en-US" dirty="0"/>
              <a:t>若要变更微信号和学号之间的绑定关系，则向辅导员申请变更</a:t>
            </a:r>
          </a:p>
        </p:txBody>
      </p:sp>
      <p:pic>
        <p:nvPicPr>
          <p:cNvPr id="6" name="内容占位符 5" descr="图片包含 屏幕截图&#10;&#10;描述已自动生成">
            <a:extLst>
              <a:ext uri="{FF2B5EF4-FFF2-40B4-BE49-F238E27FC236}">
                <a16:creationId xmlns:a16="http://schemas.microsoft.com/office/drawing/2014/main" id="{8B19697E-8C3D-48E2-9901-3BAED2B32C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25044" y="2321414"/>
            <a:ext cx="2044698" cy="4089396"/>
          </a:xfrm>
        </p:spPr>
      </p:pic>
    </p:spTree>
    <p:extLst>
      <p:ext uri="{BB962C8B-B14F-4D97-AF65-F5344CB8AC3E}">
        <p14:creationId xmlns:p14="http://schemas.microsoft.com/office/powerpoint/2010/main" val="1317866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35C44DBB-AD7C-4682-B258-6367305D20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8541A07-FBCA-4E83-BDFF-56917D93AE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5200" y="1218476"/>
            <a:ext cx="3187318" cy="4421050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zh-CN" altLang="en-US" sz="3200">
                <a:solidFill>
                  <a:schemeClr val="tx1"/>
                </a:solidFill>
              </a:rPr>
              <a:t>目录</a:t>
            </a:r>
          </a:p>
        </p:txBody>
      </p:sp>
      <p:cxnSp>
        <p:nvCxnSpPr>
          <p:cNvPr id="21" name="Straight Connector 12">
            <a:extLst>
              <a:ext uri="{FF2B5EF4-FFF2-40B4-BE49-F238E27FC236}">
                <a16:creationId xmlns:a16="http://schemas.microsoft.com/office/drawing/2014/main" id="{A1CED323-FAF0-4E0B-8717-FC1F468A28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34" y="1696777"/>
            <a:ext cx="0" cy="34644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竖排文字占位符 3">
            <a:extLst>
              <a:ext uri="{FF2B5EF4-FFF2-40B4-BE49-F238E27FC236}">
                <a16:creationId xmlns:a16="http://schemas.microsoft.com/office/drawing/2014/main" id="{C97C7A12-ED30-4730-A899-4852E677B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46751" y="1218475"/>
            <a:ext cx="6080050" cy="4421051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altLang="zh-CN" sz="1600" dirty="0"/>
              <a:t>1.</a:t>
            </a:r>
            <a:r>
              <a:rPr lang="zh-CN" altLang="en-US" sz="1600" dirty="0"/>
              <a:t>进入方式</a:t>
            </a:r>
            <a:endParaRPr lang="en-US" altLang="zh-CN" sz="1600" dirty="0"/>
          </a:p>
          <a:p>
            <a:pPr lvl="0"/>
            <a:r>
              <a:rPr lang="en-US" altLang="zh-CN" sz="1600" dirty="0"/>
              <a:t>2.</a:t>
            </a:r>
            <a:r>
              <a:rPr lang="zh-CN" altLang="en-US" sz="1600" dirty="0"/>
              <a:t>登录与授权</a:t>
            </a:r>
            <a:endParaRPr lang="en-US" altLang="zh-CN" sz="1600" dirty="0"/>
          </a:p>
          <a:p>
            <a:pPr lvl="0"/>
            <a:r>
              <a:rPr lang="en-US" altLang="zh-CN" sz="1600" dirty="0"/>
              <a:t>3.</a:t>
            </a:r>
            <a:r>
              <a:rPr lang="zh-CN" altLang="en-US" sz="1600" dirty="0"/>
              <a:t>界面介绍</a:t>
            </a:r>
            <a:endParaRPr lang="en-US" altLang="zh-CN" sz="1600" dirty="0"/>
          </a:p>
          <a:p>
            <a:pPr lvl="0"/>
            <a:r>
              <a:rPr lang="en-US" altLang="zh-CN" sz="1600" dirty="0"/>
              <a:t>4.</a:t>
            </a:r>
            <a:r>
              <a:rPr lang="zh-CN" altLang="en-US" sz="1600" dirty="0"/>
              <a:t>离校申报</a:t>
            </a:r>
            <a:endParaRPr lang="en-US" altLang="zh-CN" sz="1600" dirty="0"/>
          </a:p>
          <a:p>
            <a:pPr lvl="0"/>
            <a:r>
              <a:rPr lang="en-US" altLang="zh-CN" sz="1600" dirty="0"/>
              <a:t>5.</a:t>
            </a:r>
            <a:r>
              <a:rPr lang="zh-CN" altLang="en-US" sz="1600" dirty="0"/>
              <a:t>返校打卡</a:t>
            </a:r>
            <a:endParaRPr lang="en-US" altLang="zh-CN" sz="1600" dirty="0"/>
          </a:p>
          <a:p>
            <a:pPr lvl="0"/>
            <a:r>
              <a:rPr lang="en-US" altLang="zh-CN" sz="1600" dirty="0"/>
              <a:t>6.</a:t>
            </a:r>
            <a:r>
              <a:rPr lang="zh-CN" altLang="en-US" sz="1600" dirty="0"/>
              <a:t>留校申报</a:t>
            </a:r>
            <a:endParaRPr lang="en-US" altLang="zh-CN" sz="1600" dirty="0"/>
          </a:p>
          <a:p>
            <a:pPr lvl="0"/>
            <a:r>
              <a:rPr lang="en-US" altLang="zh-CN" sz="1600" dirty="0"/>
              <a:t>7.</a:t>
            </a:r>
            <a:r>
              <a:rPr lang="zh-CN" altLang="en-US" sz="1600" dirty="0"/>
              <a:t>推迟返校申请</a:t>
            </a:r>
            <a:endParaRPr lang="en-US" altLang="zh-CN" sz="1600" dirty="0"/>
          </a:p>
          <a:p>
            <a:pPr lvl="0"/>
            <a:r>
              <a:rPr lang="en-US" altLang="zh-CN" sz="1600" dirty="0"/>
              <a:t>8.</a:t>
            </a:r>
            <a:r>
              <a:rPr lang="zh-CN" altLang="en-US" sz="1600" dirty="0"/>
              <a:t>个人中心介绍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299800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09699A8-9F52-4C34-9606-370C555BC9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AD54F2FD-BC2A-4307-8CB8-63A66FA62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199" y="1240780"/>
            <a:ext cx="6086857" cy="4376440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zh-CN" altLang="en-US" sz="4400" dirty="0">
                <a:solidFill>
                  <a:schemeClr val="tx1"/>
                </a:solidFill>
              </a:rPr>
              <a:t>学生端使用介绍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0CF8BA8-E7AA-4F97-9E4C-CD11742FA0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696777"/>
            <a:ext cx="0" cy="34644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38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8646EF-2F83-4D4D-9C06-FEDFB1412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进入方式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610635-280C-4AC6-AE94-083740DB1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/>
          <a:lstStyle/>
          <a:p>
            <a:r>
              <a:rPr lang="zh-CN" altLang="en-US" dirty="0"/>
              <a:t>学生使用微信搜索小程序“离返校登记”或者扫码即可进入系统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AB1AF69-B3CD-405D-9C04-F54382D5BC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7728005" y="2817812"/>
            <a:ext cx="2114439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83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F00702-BE30-41F3-B73B-A5642F63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登陆与授权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FCA8F33F-E409-4A06-9F64-CA6336628A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进入小程序后，系统会提示用户获取微信授权，点击允许即可</a:t>
            </a:r>
            <a:endParaRPr lang="en-US" altLang="zh-CN" dirty="0"/>
          </a:p>
          <a:p>
            <a:r>
              <a:rPr lang="zh-CN" altLang="en-US" b="1" dirty="0">
                <a:solidFill>
                  <a:srgbClr val="FF0000"/>
                </a:solidFill>
              </a:rPr>
              <a:t>登陆后需完善个人信息，信息务必真实准确</a:t>
            </a:r>
            <a:r>
              <a:rPr lang="zh-CN" altLang="en-US" dirty="0"/>
              <a:t>。</a:t>
            </a:r>
          </a:p>
        </p:txBody>
      </p:sp>
      <p:pic>
        <p:nvPicPr>
          <p:cNvPr id="8" name="内容占位符 7" descr="图片包含 屏幕截图&#10;&#10;描述已自动生成">
            <a:extLst>
              <a:ext uri="{FF2B5EF4-FFF2-40B4-BE49-F238E27FC236}">
                <a16:creationId xmlns:a16="http://schemas.microsoft.com/office/drawing/2014/main" id="{6E9304E1-E77A-4BF2-B350-FCB7AA41B8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11062" y="2321416"/>
            <a:ext cx="2044698" cy="4089396"/>
          </a:xfr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217C3C9-52A4-4604-86EA-4F0314DB05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603665" y="2321415"/>
            <a:ext cx="2044698" cy="408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40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F00702-BE30-41F3-B73B-A5642F63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</a:t>
            </a:r>
            <a:r>
              <a:rPr lang="zh-CN" altLang="en-US" dirty="0"/>
              <a:t>界面的介绍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FCA8F33F-E409-4A06-9F64-CA6336628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3773759" cy="4188524"/>
          </a:xfrm>
        </p:spPr>
        <p:txBody>
          <a:bodyPr/>
          <a:lstStyle/>
          <a:p>
            <a:r>
              <a:rPr lang="zh-CN" altLang="en-US" dirty="0"/>
              <a:t>系统共三个界面：首页、功能页、个人中心</a:t>
            </a:r>
            <a:endParaRPr lang="en-US" altLang="zh-CN" dirty="0"/>
          </a:p>
          <a:p>
            <a:r>
              <a:rPr lang="zh-CN" altLang="en-US" dirty="0"/>
              <a:t>首页：引导页</a:t>
            </a:r>
            <a:endParaRPr lang="en-US" altLang="zh-CN" dirty="0"/>
          </a:p>
          <a:p>
            <a:r>
              <a:rPr lang="zh-CN" altLang="en-US" dirty="0"/>
              <a:t>功能页：可进行离校申报、返校打卡、留校申报、推迟返校申请</a:t>
            </a:r>
            <a:endParaRPr lang="en-US" altLang="zh-CN" dirty="0"/>
          </a:p>
          <a:p>
            <a:r>
              <a:rPr lang="zh-CN" altLang="en-US" dirty="0"/>
              <a:t>个人中心：查看申请历史、修改个人信息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6A7CFAA-B527-45DA-8385-C64656E88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96" y="2321416"/>
            <a:ext cx="2044698" cy="4089396"/>
          </a:xfrm>
          <a:prstGeom prst="rect">
            <a:avLst/>
          </a:prstGeom>
        </p:spPr>
      </p:pic>
      <p:pic>
        <p:nvPicPr>
          <p:cNvPr id="14" name="图片 13" descr="图片包含 屏幕截图&#10;&#10;描述已自动生成">
            <a:extLst>
              <a:ext uri="{FF2B5EF4-FFF2-40B4-BE49-F238E27FC236}">
                <a16:creationId xmlns:a16="http://schemas.microsoft.com/office/drawing/2014/main" id="{E284788E-8894-4D9C-ABAC-6FF8D93A1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048" y="2321414"/>
            <a:ext cx="2044699" cy="4089397"/>
          </a:xfrm>
          <a:prstGeom prst="rect">
            <a:avLst/>
          </a:prstGeom>
        </p:spPr>
      </p:pic>
      <p:pic>
        <p:nvPicPr>
          <p:cNvPr id="16" name="图片 15" descr="图片包含 屏幕截图&#10;&#10;描述已自动生成">
            <a:extLst>
              <a:ext uri="{FF2B5EF4-FFF2-40B4-BE49-F238E27FC236}">
                <a16:creationId xmlns:a16="http://schemas.microsoft.com/office/drawing/2014/main" id="{6CC283FF-4E55-49DF-BB11-8D68B188B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8971" y="2321413"/>
            <a:ext cx="2044699" cy="408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6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F00702-BE30-41F3-B73B-A5642F63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</a:t>
            </a:r>
            <a:r>
              <a:rPr lang="zh-CN" altLang="en-US" dirty="0"/>
              <a:t>离校申报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FCA8F33F-E409-4A06-9F64-CA6336628A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放假开始时间前</a:t>
            </a:r>
            <a:r>
              <a:rPr lang="en-US" altLang="zh-CN" dirty="0"/>
              <a:t>7</a:t>
            </a:r>
            <a:r>
              <a:rPr lang="zh-CN" altLang="en-US" dirty="0"/>
              <a:t>天内，学生可登陆进行离校申报，按要求提交本人离校信息</a:t>
            </a:r>
          </a:p>
        </p:txBody>
      </p:sp>
      <p:pic>
        <p:nvPicPr>
          <p:cNvPr id="17" name="内容占位符 16" descr="图片包含 屏幕截图&#10;&#10;描述已自动生成">
            <a:extLst>
              <a:ext uri="{FF2B5EF4-FFF2-40B4-BE49-F238E27FC236}">
                <a16:creationId xmlns:a16="http://schemas.microsoft.com/office/drawing/2014/main" id="{F266A9EA-FA99-44DE-BFE8-90441DC400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69747" y="2321414"/>
            <a:ext cx="2044699" cy="4089398"/>
          </a:xfrm>
        </p:spPr>
      </p:pic>
      <p:pic>
        <p:nvPicPr>
          <p:cNvPr id="19" name="内容占位符 16">
            <a:extLst>
              <a:ext uri="{FF2B5EF4-FFF2-40B4-BE49-F238E27FC236}">
                <a16:creationId xmlns:a16="http://schemas.microsoft.com/office/drawing/2014/main" id="{5F8AA5D8-D917-44BF-92E2-F62CE41489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33841" y="2321414"/>
            <a:ext cx="2044699" cy="408939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196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F00702-BE30-41F3-B73B-A5642F63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</a:t>
            </a:r>
            <a:r>
              <a:rPr lang="zh-CN" altLang="en-US" dirty="0"/>
              <a:t>返校打卡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FCA8F33F-E409-4A06-9F64-CA6336628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3773759" cy="4188524"/>
          </a:xfrm>
        </p:spPr>
        <p:txBody>
          <a:bodyPr/>
          <a:lstStyle/>
          <a:p>
            <a:r>
              <a:rPr lang="zh-CN" altLang="en-US" dirty="0"/>
              <a:t>放假结束</a:t>
            </a:r>
            <a:r>
              <a:rPr lang="zh-CN" altLang="en-US" dirty="0" smtClean="0"/>
              <a:t>前</a:t>
            </a:r>
            <a:r>
              <a:rPr lang="en-US" altLang="zh-CN" dirty="0"/>
              <a:t>2</a:t>
            </a:r>
            <a:r>
              <a:rPr lang="zh-CN" altLang="en-US" dirty="0" smtClean="0"/>
              <a:t>天</a:t>
            </a:r>
            <a:r>
              <a:rPr lang="zh-CN" altLang="en-US" dirty="0"/>
              <a:t>（视情况设定），学生返校后可在相应校区内，打卡返校</a:t>
            </a:r>
            <a:endParaRPr lang="en-US" altLang="zh-CN" dirty="0"/>
          </a:p>
          <a:p>
            <a:r>
              <a:rPr lang="zh-CN" altLang="en-US" dirty="0"/>
              <a:t>打卡时需要调取手机的</a:t>
            </a:r>
            <a:r>
              <a:rPr lang="en-US" altLang="zh-CN" dirty="0"/>
              <a:t>GPS</a:t>
            </a:r>
            <a:r>
              <a:rPr lang="zh-CN" altLang="en-US" dirty="0"/>
              <a:t>定位信息，系统会进行提示，请点击“允许”</a:t>
            </a:r>
            <a:endParaRPr lang="en-US" altLang="zh-CN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284788E-8894-4D9C-ABAC-6FF8D93A11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086048" y="2321414"/>
            <a:ext cx="2044698" cy="408939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CC283FF-4E55-49DF-BB11-8D68B188BE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338971" y="2321413"/>
            <a:ext cx="2044699" cy="4089398"/>
          </a:xfrm>
          <a:prstGeom prst="rect">
            <a:avLst/>
          </a:prstGeom>
        </p:spPr>
      </p:pic>
      <p:pic>
        <p:nvPicPr>
          <p:cNvPr id="6" name="图片 5" descr="图片包含 屏幕截图&#10;&#10;描述已自动生成">
            <a:extLst>
              <a:ext uri="{FF2B5EF4-FFF2-40B4-BE49-F238E27FC236}">
                <a16:creationId xmlns:a16="http://schemas.microsoft.com/office/drawing/2014/main" id="{4CE38296-840F-4A00-A467-AC3046D54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95" y="2321413"/>
            <a:ext cx="2044699" cy="408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10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F00702-BE30-41F3-B73B-A5642F63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</a:t>
            </a:r>
            <a:r>
              <a:rPr lang="zh-CN" altLang="en-US" dirty="0"/>
              <a:t>留校申报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FCA8F33F-E409-4A06-9F64-CA6336628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1" y="2222287"/>
            <a:ext cx="5556451" cy="4188524"/>
          </a:xfrm>
        </p:spPr>
        <p:txBody>
          <a:bodyPr/>
          <a:lstStyle/>
          <a:p>
            <a:r>
              <a:rPr lang="zh-CN" altLang="en-US" dirty="0"/>
              <a:t>若假期选择留校，需按要求填写留校信息并提交</a:t>
            </a:r>
            <a:endParaRPr lang="en-US" altLang="zh-CN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284788E-8894-4D9C-ABAC-6FF8D93A11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771848" y="2321414"/>
            <a:ext cx="2044698" cy="408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000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引用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312</Words>
  <Application>Microsoft Office PowerPoint</Application>
  <PresentationFormat>宽屏</PresentationFormat>
  <Paragraphs>34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宋体</vt:lpstr>
      <vt:lpstr>微软雅黑</vt:lpstr>
      <vt:lpstr>Century Gothic</vt:lpstr>
      <vt:lpstr>Wingdings 2</vt:lpstr>
      <vt:lpstr>引用</vt:lpstr>
      <vt:lpstr>离校返校系统 使用教程</vt:lpstr>
      <vt:lpstr>目录</vt:lpstr>
      <vt:lpstr>学生端使用介绍</vt:lpstr>
      <vt:lpstr>1.进入方式</vt:lpstr>
      <vt:lpstr>2.登陆与授权</vt:lpstr>
      <vt:lpstr>3.界面的介绍</vt:lpstr>
      <vt:lpstr>4.离校申报</vt:lpstr>
      <vt:lpstr>5.返校打卡</vt:lpstr>
      <vt:lpstr>6.留校申报</vt:lpstr>
      <vt:lpstr>7.推迟返校申请</vt:lpstr>
      <vt:lpstr>8.个人中心介绍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离校返校系统 使用教程</dc:title>
  <dc:creator>Nightingale WK</dc:creator>
  <cp:lastModifiedBy>PC</cp:lastModifiedBy>
  <cp:revision>7</cp:revision>
  <dcterms:created xsi:type="dcterms:W3CDTF">2019-07-01T08:33:07Z</dcterms:created>
  <dcterms:modified xsi:type="dcterms:W3CDTF">2019-07-08T02:40:13Z</dcterms:modified>
</cp:coreProperties>
</file>